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5"/>
  </p:notesMasterIdLst>
  <p:sldIdLst>
    <p:sldId id="411" r:id="rId2"/>
    <p:sldId id="313" r:id="rId3"/>
    <p:sldId id="298" r:id="rId4"/>
    <p:sldId id="344" r:id="rId5"/>
    <p:sldId id="343" r:id="rId6"/>
    <p:sldId id="266" r:id="rId7"/>
    <p:sldId id="258" r:id="rId8"/>
    <p:sldId id="369" r:id="rId9"/>
    <p:sldId id="345" r:id="rId10"/>
    <p:sldId id="348" r:id="rId11"/>
    <p:sldId id="349" r:id="rId12"/>
    <p:sldId id="347" r:id="rId13"/>
    <p:sldId id="271" r:id="rId14"/>
    <p:sldId id="317" r:id="rId15"/>
    <p:sldId id="318" r:id="rId16"/>
    <p:sldId id="319" r:id="rId17"/>
    <p:sldId id="320" r:id="rId18"/>
    <p:sldId id="333" r:id="rId19"/>
    <p:sldId id="350" r:id="rId20"/>
    <p:sldId id="334" r:id="rId21"/>
    <p:sldId id="321" r:id="rId22"/>
    <p:sldId id="361" r:id="rId23"/>
    <p:sldId id="362" r:id="rId24"/>
    <p:sldId id="335" r:id="rId25"/>
    <p:sldId id="351" r:id="rId26"/>
    <p:sldId id="336" r:id="rId27"/>
    <p:sldId id="322" r:id="rId28"/>
    <p:sldId id="352" r:id="rId29"/>
    <p:sldId id="337" r:id="rId30"/>
    <p:sldId id="323" r:id="rId31"/>
    <p:sldId id="338" r:id="rId32"/>
    <p:sldId id="353" r:id="rId33"/>
    <p:sldId id="339" r:id="rId34"/>
    <p:sldId id="324" r:id="rId35"/>
    <p:sldId id="364" r:id="rId36"/>
    <p:sldId id="363" r:id="rId37"/>
    <p:sldId id="354" r:id="rId38"/>
    <p:sldId id="340" r:id="rId39"/>
    <p:sldId id="325" r:id="rId40"/>
    <p:sldId id="366" r:id="rId41"/>
    <p:sldId id="365" r:id="rId42"/>
    <p:sldId id="355" r:id="rId43"/>
    <p:sldId id="341" r:id="rId44"/>
    <p:sldId id="326" r:id="rId45"/>
    <p:sldId id="367" r:id="rId46"/>
    <p:sldId id="368" r:id="rId47"/>
    <p:sldId id="356" r:id="rId48"/>
    <p:sldId id="342" r:id="rId49"/>
    <p:sldId id="327" r:id="rId50"/>
    <p:sldId id="357" r:id="rId51"/>
    <p:sldId id="358" r:id="rId52"/>
    <p:sldId id="359" r:id="rId53"/>
    <p:sldId id="360" r:id="rId54"/>
    <p:sldId id="329" r:id="rId55"/>
    <p:sldId id="328" r:id="rId56"/>
    <p:sldId id="370" r:id="rId57"/>
    <p:sldId id="412" r:id="rId58"/>
    <p:sldId id="330" r:id="rId59"/>
    <p:sldId id="373" r:id="rId60"/>
    <p:sldId id="286" r:id="rId61"/>
    <p:sldId id="372" r:id="rId62"/>
    <p:sldId id="287" r:id="rId63"/>
    <p:sldId id="371" r:id="rId64"/>
    <p:sldId id="413" r:id="rId65"/>
    <p:sldId id="414" r:id="rId66"/>
    <p:sldId id="374" r:id="rId67"/>
    <p:sldId id="375" r:id="rId68"/>
    <p:sldId id="376" r:id="rId69"/>
    <p:sldId id="377" r:id="rId70"/>
    <p:sldId id="378" r:id="rId71"/>
    <p:sldId id="379" r:id="rId72"/>
    <p:sldId id="407" r:id="rId73"/>
    <p:sldId id="408" r:id="rId74"/>
    <p:sldId id="409" r:id="rId75"/>
    <p:sldId id="410" r:id="rId76"/>
    <p:sldId id="415" r:id="rId77"/>
    <p:sldId id="399" r:id="rId78"/>
    <p:sldId id="380" r:id="rId79"/>
    <p:sldId id="400" r:id="rId80"/>
    <p:sldId id="381" r:id="rId81"/>
    <p:sldId id="416" r:id="rId82"/>
    <p:sldId id="417" r:id="rId83"/>
    <p:sldId id="418" r:id="rId84"/>
    <p:sldId id="401" r:id="rId85"/>
    <p:sldId id="382" r:id="rId86"/>
    <p:sldId id="402" r:id="rId87"/>
    <p:sldId id="383" r:id="rId88"/>
    <p:sldId id="384" r:id="rId89"/>
    <p:sldId id="386" r:id="rId90"/>
    <p:sldId id="387" r:id="rId91"/>
    <p:sldId id="419" r:id="rId92"/>
    <p:sldId id="420" r:id="rId93"/>
    <p:sldId id="421" r:id="rId94"/>
    <p:sldId id="422" r:id="rId95"/>
    <p:sldId id="423" r:id="rId96"/>
    <p:sldId id="388" r:id="rId97"/>
    <p:sldId id="424" r:id="rId98"/>
    <p:sldId id="390" r:id="rId99"/>
    <p:sldId id="403" r:id="rId100"/>
    <p:sldId id="391" r:id="rId101"/>
    <p:sldId id="392" r:id="rId102"/>
    <p:sldId id="393" r:id="rId103"/>
    <p:sldId id="425" r:id="rId104"/>
    <p:sldId id="426" r:id="rId105"/>
    <p:sldId id="427" r:id="rId106"/>
    <p:sldId id="394" r:id="rId107"/>
    <p:sldId id="428" r:id="rId108"/>
    <p:sldId id="429" r:id="rId109"/>
    <p:sldId id="404" r:id="rId110"/>
    <p:sldId id="405" r:id="rId111"/>
    <p:sldId id="275" r:id="rId112"/>
    <p:sldId id="281" r:id="rId113"/>
    <p:sldId id="282" r:id="rId114"/>
    <p:sldId id="283" r:id="rId115"/>
    <p:sldId id="284" r:id="rId116"/>
    <p:sldId id="430" r:id="rId117"/>
    <p:sldId id="431" r:id="rId118"/>
    <p:sldId id="432" r:id="rId119"/>
    <p:sldId id="288" r:id="rId120"/>
    <p:sldId id="292" r:id="rId121"/>
    <p:sldId id="406" r:id="rId122"/>
    <p:sldId id="433" r:id="rId123"/>
    <p:sldId id="293" r:id="rId124"/>
  </p:sldIdLst>
  <p:sldSz cx="12192000" cy="6858000"/>
  <p:notesSz cx="6858000" cy="9144000"/>
  <p:embeddedFontLst>
    <p:embeddedFont>
      <p:font typeface="Calibri" panose="020F0502020204030204" pitchFamily="34" charset="0"/>
      <p:regular r:id="rId126"/>
      <p:bold r:id="rId127"/>
      <p:italic r:id="rId128"/>
      <p:boldItalic r:id="rId129"/>
    </p:embeddedFont>
    <p:embeddedFont>
      <p:font typeface="Calibri Light" panose="020F0302020204030204" pitchFamily="34" charset="0"/>
      <p:regular r:id="rId130"/>
      <p:italic r:id="rId131"/>
    </p:embeddedFont>
    <p:embeddedFont>
      <p:font typeface="Cascadia Code Light" panose="020B0609020000020004" pitchFamily="49" charset="0"/>
      <p:regular r:id="rId132"/>
      <p:italic r:id="rId133"/>
    </p:embeddedFont>
    <p:embeddedFont>
      <p:font typeface="Cormorant" panose="020B0604020202020204" charset="-52"/>
      <p:regular r:id="rId134"/>
    </p:embeddedFont>
    <p:embeddedFont>
      <p:font typeface="Menlo" panose="020B0604020202020204" charset="0"/>
      <p:regular r:id="rId13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02060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05" autoAdjust="0"/>
  </p:normalViewPr>
  <p:slideViewPr>
    <p:cSldViewPr snapToGrid="0">
      <p:cViewPr>
        <p:scale>
          <a:sx n="100" d="100"/>
          <a:sy n="100" d="100"/>
        </p:scale>
        <p:origin x="43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9.fntdata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5.fntdata"/><Relationship Id="rId135" Type="http://schemas.openxmlformats.org/officeDocument/2006/relationships/font" Target="fonts/font10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6.fntdata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E99-29AA-45AE-8EAA-D0AF08853C38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DDEE2-8F6B-445C-ADD9-8EE3B157E1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877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363C87-5502-4154-B7DE-BC8A1EAD8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D6CE892-CDCC-4CDF-B19D-5DFA2DCFD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C09379-CBE0-4B43-BB11-48A13D652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FE60C-B209-43F3-803A-AF3A18BBF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A9323C-4C60-4059-9932-66D2FB64F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883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31B489-ADFB-44AE-909F-AC6D31CAE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652321-8C2A-445C-AC7F-E7D86D583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3609D0-A76C-4390-A532-5692679A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BD0D8F-F05F-4B2B-8082-778C77263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E6862-B187-40CD-A5F9-387F03E7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157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C59BCB4-3D81-4F6E-A7F4-0756619FB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800CDCD-CF4A-43B5-9AE2-F611D5B75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5C0CEB-BE42-47BB-B004-7A2E601BE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5F28DE-39D7-4ECB-A10F-CCDF1FEA2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E20CAD-269F-4DDF-AC56-4A18CA36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090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55EAF-0877-40F2-BED5-C581C310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A17CB2-0EFD-49FD-9153-EB72C4C57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17131D-46BD-4F50-A0B5-0B7E13BA4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12636B-074E-4A9C-9381-FAB1F4B0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ADFF97-2128-498D-9577-BF97C4BF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791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BF85E-B66A-4AC1-9AE5-BDFDFFC3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D9F755-CDB6-4129-9762-E0FD97DB0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EB93DC-E1B3-4A88-B22A-81764080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296983-5E1C-427D-B53F-ED24AA0CA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09B300-2BC1-4141-99B7-F8A445C7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500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C02BC2-F5EF-45BE-95F5-7AE4DCACF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0C72C7-4F20-49C9-B46C-B64197B28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3AF764-3E5C-4265-9FE7-032F2F62E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B4657D-172F-46C0-943F-8B2B86A89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FC3858-8635-4289-A086-B27B414AF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625052-4A49-46CE-9508-2E130E11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363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EC6AB2-B2E0-4F2D-B35D-E402121DA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14DDFF-7B4E-4EC9-BF2C-BC0CC3AA4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F1FB560-6705-4B67-B40C-4411BC998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4512A51-1A54-42BC-AAD4-ED02FECFF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6E4D0B9-AF80-40B9-AA03-58AD3D9408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C7F0E81-634D-444A-ACBA-05668C21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A751EA-3C4C-4EA5-8114-A8EF8A896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B78132-AAF1-42B3-A9AA-E4EDAACE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735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4D0DF-71BF-4B4F-B7EF-1AB8E7AA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7563E4-4D35-409B-9221-7872D020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54D606A-BF7C-4984-82AE-85BFD0142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4D0550-2318-4959-B7C7-8A9F04BF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59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50EB1E3-CD61-41D7-8388-8908A241C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13703D-CEEE-40FE-9A62-B5D11B51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AAB3CF-DA4E-4F4D-A065-E8891DC07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365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312B35-513A-4984-9D23-733E766CF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8CEE1A-33F6-4992-B21E-56401FC8E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FA3523-70D6-4C8C-83F2-7B5AFD85D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15ABD2-EAC0-466C-886A-0ABFEB8C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B107A1-3594-4155-8532-31FC7EF0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7C9B82-0D35-4BC4-A09F-89EC44FAA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908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99FEA-2EEE-468C-8502-9973417EE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7783F98-193F-44FD-BD96-EF2119F2D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E6C53-324F-43FB-A09F-3347DBDC7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8C23BC-6979-4F14-A48C-138EAF5BA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D25073-F827-4025-B45C-6C3185DBC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FEFCE0-DCBD-4013-AE35-E12E8581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849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B0575-3D76-4FBA-BAD7-255319F23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3A65F0-FC52-4FF7-A9BE-0D7FA9C70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DE7571-BCF7-4054-BA7F-5CBC4FDFC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30D0C-ED98-499D-97EA-9C36FCDFDAD3}" type="datetimeFigureOut">
              <a:rPr lang="ru-RU" smtClean="0"/>
              <a:t>07.03.2024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2CF643-FC9F-4875-B2E9-CCF7F5469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902D6C-D7F7-4F97-8E1E-64E947E59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2279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12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49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3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Autofit/>
          </a:bodyPr>
          <a:lstStyle/>
          <a:p>
            <a:pPr defTabSz="457200"/>
            <a:r>
              <a:rPr lang="ru-RU" sz="5400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8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153551" y="4521882"/>
            <a:ext cx="9791113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3</a:t>
            </a:r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. Однотактный и </a:t>
            </a:r>
            <a:r>
              <a:rPr lang="ru-RU" sz="4000" dirty="0" err="1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многотактный</a:t>
            </a:r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 процессоры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D10614-5F6F-41E5-9AB7-DAE96FB6C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A85EC6D-E6A2-43D1-AB22-79D46C17EA40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33038F7-B929-4487-8DFA-0E98A9142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"/>
          <a:stretch/>
        </p:blipFill>
        <p:spPr>
          <a:xfrm>
            <a:off x="6703466" y="250040"/>
            <a:ext cx="5322560" cy="32437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BD6CBF6-3AEC-4273-ABA0-7A0461F26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190" y="414529"/>
            <a:ext cx="5321836" cy="1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782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61FC44-A62B-4691-9756-970F35151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53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8F7ECB-DDF8-4774-B53E-EF6533F41B0A}"/>
              </a:ext>
            </a:extLst>
          </p:cNvPr>
          <p:cNvSpPr txBox="1"/>
          <p:nvPr/>
        </p:nvSpPr>
        <p:spPr>
          <a:xfrm>
            <a:off x="497226" y="5235772"/>
            <a:ext cx="3292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4EE3997-6B90-4BAA-858D-31A91FDDC695}"/>
              </a:ext>
            </a:extLst>
          </p:cNvPr>
          <p:cNvGrpSpPr/>
          <p:nvPr/>
        </p:nvGrpSpPr>
        <p:grpSpPr>
          <a:xfrm>
            <a:off x="841571" y="2993084"/>
            <a:ext cx="2427611" cy="121865"/>
            <a:chOff x="841571" y="2993084"/>
            <a:chExt cx="2427611" cy="121865"/>
          </a:xfrm>
        </p:grpSpPr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FA982619-4641-40E7-92E1-FF07AECD8FB5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0ACBD00C-4149-4A0D-9EFD-687CEE6812D3}"/>
                </a:ext>
              </a:extLst>
            </p:cNvPr>
            <p:cNvCxnSpPr>
              <a:cxnSpLocks/>
            </p:cNvCxnSpPr>
            <p:nvPr/>
          </p:nvCxnSpPr>
          <p:spPr>
            <a:xfrm>
              <a:off x="1526381" y="3114949"/>
              <a:ext cx="367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1DA4BACE-E59A-443B-A9F9-98592D95D28C}"/>
                </a:ext>
              </a:extLst>
            </p:cNvPr>
            <p:cNvCxnSpPr>
              <a:cxnSpLocks/>
            </p:cNvCxnSpPr>
            <p:nvPr/>
          </p:nvCxnSpPr>
          <p:spPr>
            <a:xfrm>
              <a:off x="1294726" y="3003009"/>
              <a:ext cx="231655" cy="11194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40737C3B-00A0-4CC1-8C3C-4483F4E4F703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B10BB1A-2397-41DF-BA60-883A88DF6B4B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97FD3D70-9572-4552-82D0-E098A8ECBD69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58778645-A83B-4DBE-8C03-A583A838F338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67BA1EA5-AFC8-459D-B760-3AD31AB1605F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3DFF38BB-9415-4EA8-BFAE-37B222768E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B9B27723-4D8E-4DE0-A4C4-B608D06E42E8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430B347-F327-49B0-AD81-DF691E5B248F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8E0534D9-7786-4BB2-BC3F-B3C223B4F2D3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D61BF4A0-7E4A-49C2-B40E-A907B0C532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334DF970-6E59-498C-B896-C6FBAFFFBA04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829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B8892B23-2D09-4400-9AC3-06C87E22185C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3053290"/>
              <a:ext cx="0" cy="374402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4DDF3B8F-15A0-49B0-8104-2F960A8BE3F8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2329B070-F399-4449-BE35-CB8326101E18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A494CBD2-9360-4456-803D-C6C670B3B22C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41FD1A3D-435F-449F-A79E-A694FCDD234E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F8C08F06-BC1A-49FB-80B7-78E2F2493D9D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AC329A4A-942E-405B-99E0-EADE73CF0B45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B5D2174-F357-44E4-8460-CBD517972226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5BEE132-E4B5-4CEF-A469-D65416A54709}"/>
              </a:ext>
            </a:extLst>
          </p:cNvPr>
          <p:cNvSpPr txBox="1"/>
          <p:nvPr/>
        </p:nvSpPr>
        <p:spPr>
          <a:xfrm>
            <a:off x="6246644" y="247214"/>
            <a:ext cx="364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AB4D86-E3B2-4AE9-8C44-DB7CD031CD4E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F7403E-54B1-4143-AE02-44722D2F9C6E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BEF648-AE27-4B55-88A7-133E5650BAE4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8E12B1-1FE9-4855-9FBC-D633F42B708D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39D6ED-1010-4AC0-B5B5-E107FEB601E1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C4FEDB6-7DC7-460A-AF27-2B6175536AA7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87DF1FDC-AC0F-45A7-8D5D-71B44C66E56F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394C89-A4A5-4459-B4E1-365C7E4AC59A}"/>
              </a:ext>
            </a:extLst>
          </p:cNvPr>
          <p:cNvSpPr txBox="1"/>
          <p:nvPr/>
        </p:nvSpPr>
        <p:spPr>
          <a:xfrm>
            <a:off x="1426411" y="241124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6B5B9F-C2CB-42D0-B38B-8209D51F19D7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EC6A193D-D00A-4A31-ACF8-311A493D72AC}"/>
              </a:ext>
            </a:extLst>
          </p:cNvPr>
          <p:cNvGrpSpPr/>
          <p:nvPr/>
        </p:nvGrpSpPr>
        <p:grpSpPr>
          <a:xfrm>
            <a:off x="11278948" y="2527792"/>
            <a:ext cx="474733" cy="525498"/>
            <a:chOff x="11278948" y="2527792"/>
            <a:chExt cx="474733" cy="525498"/>
          </a:xfrm>
        </p:grpSpPr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DFD89A1A-D71A-419B-A412-5D5CDC9BDEB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2527792"/>
              <a:ext cx="0" cy="4117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C74FC9D4-9349-4A8F-AC31-E357E91024E2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2939517"/>
              <a:ext cx="11194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24A8900C-84E1-4570-B872-A5CD2785F3FC}"/>
                </a:ext>
              </a:extLst>
            </p:cNvPr>
            <p:cNvCxnSpPr>
              <a:cxnSpLocks/>
            </p:cNvCxnSpPr>
            <p:nvPr/>
          </p:nvCxnSpPr>
          <p:spPr>
            <a:xfrm>
              <a:off x="11628255" y="3053290"/>
              <a:ext cx="12542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F8655979-6FBD-469E-B8FB-0CE6849B04DC}"/>
                </a:ext>
              </a:extLst>
            </p:cNvPr>
            <p:cNvCxnSpPr>
              <a:cxnSpLocks/>
            </p:cNvCxnSpPr>
            <p:nvPr/>
          </p:nvCxnSpPr>
          <p:spPr>
            <a:xfrm>
              <a:off x="11390889" y="2939517"/>
              <a:ext cx="237366" cy="11377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F61EF63-FD83-4D75-ACEA-082002E80E85}"/>
              </a:ext>
            </a:extLst>
          </p:cNvPr>
          <p:cNvSpPr txBox="1"/>
          <p:nvPr/>
        </p:nvSpPr>
        <p:spPr>
          <a:xfrm>
            <a:off x="11538198" y="2358515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24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4" grpId="0" animBg="1"/>
      <p:bldP spid="35" grpId="0" animBg="1"/>
      <p:bldP spid="36" grpId="0"/>
      <p:bldP spid="4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2C45A6-49A6-4E4A-96CB-C051E1E38CB3}"/>
              </a:ext>
            </a:extLst>
          </p:cNvPr>
          <p:cNvSpPr txBox="1"/>
          <p:nvPr/>
        </p:nvSpPr>
        <p:spPr>
          <a:xfrm>
            <a:off x="497225" y="5235772"/>
            <a:ext cx="4092359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PC + imm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E1A93-7416-44BB-8BD6-9F589AFB1816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211E68D-7975-4408-8FDA-16B127659BFA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9"/>
            <a:ext cx="0" cy="455585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2CB1F03-0CB1-48D1-83C0-2C65014F2046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D6C898E3-AA7B-4CA0-AB21-B651E10F94E3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A583657B-30C3-4FC3-A60A-6246D6F9EE6B}"/>
              </a:ext>
            </a:extLst>
          </p:cNvPr>
          <p:cNvCxnSpPr>
            <a:cxnSpLocks/>
          </p:cNvCxnSpPr>
          <p:nvPr/>
        </p:nvCxnSpPr>
        <p:spPr>
          <a:xfrm>
            <a:off x="3979932" y="3347785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ED680A73-7B6F-4C1B-B3A8-AE610C088BCC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4B01231D-0AFA-42F2-AA9E-DBEFA02E5890}"/>
              </a:ext>
            </a:extLst>
          </p:cNvPr>
          <p:cNvCxnSpPr>
            <a:cxnSpLocks/>
          </p:cNvCxnSpPr>
          <p:nvPr/>
        </p:nvCxnSpPr>
        <p:spPr>
          <a:xfrm>
            <a:off x="6590963" y="3347785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C88423-1742-4925-9D98-E0C2FE219FB4}"/>
              </a:ext>
            </a:extLst>
          </p:cNvPr>
          <p:cNvSpPr txBox="1"/>
          <p:nvPr/>
        </p:nvSpPr>
        <p:spPr>
          <a:xfrm>
            <a:off x="6270429" y="257858"/>
            <a:ext cx="364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ED5D92-8CFE-48E9-875C-3515DB2B1FA7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679FAB-79D0-433F-A817-68E583162F1D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04231CD3-393E-41EE-B6E3-B95F01B4680B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AD7FD4A-6711-4F0E-9E2C-ADF80E650B15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99F2ADD-A54B-43A0-B291-CCC571181040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F57C3F0-F723-40EB-B6DC-1943B18B8B46}"/>
              </a:ext>
            </a:extLst>
          </p:cNvPr>
          <p:cNvGrpSpPr/>
          <p:nvPr/>
        </p:nvGrpSpPr>
        <p:grpSpPr>
          <a:xfrm>
            <a:off x="7479738" y="2008257"/>
            <a:ext cx="1874655" cy="884953"/>
            <a:chOff x="7479738" y="2008257"/>
            <a:chExt cx="1874655" cy="884953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39C24893-DE37-4DAD-B61B-99724CF8DA36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130FD4BE-CAA9-4D55-BCA0-BCF244A9DF4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CD2CD58-6B66-48D8-A7FC-776F0179B0DA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8D2947-2219-4CC1-A8ED-062C2C32A313}"/>
                </a:ext>
              </a:extLst>
            </p:cNvPr>
            <p:cNvSpPr txBox="1"/>
            <p:nvPr/>
          </p:nvSpPr>
          <p:spPr>
            <a:xfrm>
              <a:off x="7777424" y="2008257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41837B41-B674-4610-BA6B-EAFCA99A4E29}"/>
              </a:ext>
            </a:extLst>
          </p:cNvPr>
          <p:cNvGrpSpPr/>
          <p:nvPr/>
        </p:nvGrpSpPr>
        <p:grpSpPr>
          <a:xfrm>
            <a:off x="8286750" y="2428206"/>
            <a:ext cx="1067643" cy="2101985"/>
            <a:chOff x="8286750" y="2428206"/>
            <a:chExt cx="1067643" cy="2101985"/>
          </a:xfrm>
        </p:grpSpPr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C2BDF80D-1D65-4A82-8436-3C5B3667FFF5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453019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0446DA5A-970B-404B-B325-6C12A5047A21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B7CD3B13-F3F9-4359-8DD3-B833AB69B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5717" y="3949166"/>
              <a:ext cx="504445" cy="5810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5335147D-083D-4BF0-BA1D-F9C55B654A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E3E8B7B9-77C9-4261-9232-47D58814EE58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784C0E-C9BC-4E0A-9568-70782E477E90}"/>
                </a:ext>
              </a:extLst>
            </p:cNvPr>
            <p:cNvSpPr txBox="1"/>
            <p:nvPr/>
          </p:nvSpPr>
          <p:spPr>
            <a:xfrm>
              <a:off x="8660435" y="2428206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5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65489A52-F229-4983-BE0A-5EA51386EC72}"/>
              </a:ext>
            </a:extLst>
          </p:cNvPr>
          <p:cNvGrpSpPr/>
          <p:nvPr/>
        </p:nvGrpSpPr>
        <p:grpSpPr>
          <a:xfrm>
            <a:off x="9643247" y="2142478"/>
            <a:ext cx="923603" cy="1025934"/>
            <a:chOff x="9643247" y="2142478"/>
            <a:chExt cx="923603" cy="1025934"/>
          </a:xfrm>
        </p:grpSpPr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E158C0EA-CA84-4EEC-8ECF-8D1A45FF5984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71884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F96827-62E7-4C34-B666-692B18201217}"/>
                </a:ext>
              </a:extLst>
            </p:cNvPr>
            <p:cNvSpPr txBox="1"/>
            <p:nvPr/>
          </p:nvSpPr>
          <p:spPr>
            <a:xfrm>
              <a:off x="9643247" y="2142478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C2C527F-00B8-4CF9-8D80-C30FB90FFA70}"/>
              </a:ext>
            </a:extLst>
          </p:cNvPr>
          <p:cNvCxnSpPr>
            <a:cxnSpLocks/>
          </p:cNvCxnSpPr>
          <p:nvPr/>
        </p:nvCxnSpPr>
        <p:spPr>
          <a:xfrm>
            <a:off x="3970154" y="6522223"/>
            <a:ext cx="155409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CEF2473E-ED72-40F3-A7B0-32BE9447B167}"/>
              </a:ext>
            </a:extLst>
          </p:cNvPr>
          <p:cNvCxnSpPr>
            <a:cxnSpLocks/>
          </p:cNvCxnSpPr>
          <p:nvPr/>
        </p:nvCxnSpPr>
        <p:spPr>
          <a:xfrm>
            <a:off x="6168617" y="6522223"/>
            <a:ext cx="18455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AD22D5E0-FF5D-4E95-BD39-06ACABC13C67}"/>
              </a:ext>
            </a:extLst>
          </p:cNvPr>
          <p:cNvSpPr/>
          <p:nvPr/>
        </p:nvSpPr>
        <p:spPr>
          <a:xfrm>
            <a:off x="10573565" y="2934436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35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 animBg="1"/>
      <p:bldP spid="39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4EBEA73-BCBC-4B21-A311-A82F179DAADD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70270F8F-1438-47D6-B456-6CE46F15BD42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DAC8D619-C03E-4CA1-9188-5DD7A97E2BCA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8F58472-7FFD-4B7F-9FF3-268F13CB8A06}"/>
              </a:ext>
            </a:extLst>
          </p:cNvPr>
          <p:cNvGrpSpPr/>
          <p:nvPr/>
        </p:nvGrpSpPr>
        <p:grpSpPr>
          <a:xfrm>
            <a:off x="6945664" y="3347785"/>
            <a:ext cx="2408729" cy="610000"/>
            <a:chOff x="6945664" y="3347785"/>
            <a:chExt cx="2408729" cy="610000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F3AE76A1-379F-499C-BE9C-317E1457ADF7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3347785"/>
              <a:ext cx="14700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6F0E01BA-0F0C-416A-AA36-7536D512123B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FDE7285-2FB0-41CB-941F-6EAA98F8FAE4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347785"/>
              <a:ext cx="504445" cy="60138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570BE980-6A3E-4EC0-9DEC-510F40058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B57A3239-8755-47CB-ACFF-6D5198C03A34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9F8864-F249-4EF1-B560-E278FE973CD6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A8FB5-4B3E-4A31-9DC5-3ED3A629478A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C9732F-4334-4AD7-A998-935FDFC401EA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FEE777-EF2B-4122-A341-D240B47A2B81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81E39F-8648-4280-912D-3A490798017E}"/>
              </a:ext>
            </a:extLst>
          </p:cNvPr>
          <p:cNvSpPr txBox="1"/>
          <p:nvPr/>
        </p:nvSpPr>
        <p:spPr>
          <a:xfrm rot="16200000">
            <a:off x="9328487" y="1891556"/>
            <a:ext cx="861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25D5D31-929B-47C8-9AA0-AD71369A224E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98873-68C5-49E4-888A-CC61E07A1A93}"/>
              </a:ext>
            </a:extLst>
          </p:cNvPr>
          <p:cNvSpPr txBox="1"/>
          <p:nvPr/>
        </p:nvSpPr>
        <p:spPr>
          <a:xfrm>
            <a:off x="497225" y="5235772"/>
            <a:ext cx="409235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PC + imm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Compare / Branch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E099E2-B07D-4AEA-886D-48965307B0A5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5749EC6-C9A3-4461-8C91-A39173CCEB79}"/>
              </a:ext>
            </a:extLst>
          </p:cNvPr>
          <p:cNvGrpSpPr/>
          <p:nvPr/>
        </p:nvGrpSpPr>
        <p:grpSpPr>
          <a:xfrm>
            <a:off x="358747" y="2358515"/>
            <a:ext cx="11544332" cy="4438795"/>
            <a:chOff x="358747" y="2358515"/>
            <a:chExt cx="11544332" cy="4438795"/>
          </a:xfrm>
        </p:grpSpPr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12BC0E3E-4BD1-48C4-8E71-55E8D058C83C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58397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505C3A0A-5A99-4691-B3F7-1310BED1B4BC}"/>
                </a:ext>
              </a:extLst>
            </p:cNvPr>
            <p:cNvCxnSpPr>
              <a:cxnSpLocks/>
            </p:cNvCxnSpPr>
            <p:nvPr/>
          </p:nvCxnSpPr>
          <p:spPr>
            <a:xfrm>
              <a:off x="11628255" y="3053290"/>
              <a:ext cx="12542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F2092515-1A08-47C1-A22C-8741B0D3E6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01678" y="3053290"/>
              <a:ext cx="226577" cy="11512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36942F1F-0979-48E4-9F6B-7520CA0E9B4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3053290"/>
              <a:ext cx="0" cy="374402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45858E5E-BAD0-47BE-AF6A-7250F008627A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A9000586-0D11-4885-9FCB-22CD8C1DA003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CF6DEFC2-97F0-4736-BD39-04A0EFBC1FDD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3B982B-C607-4169-91C7-F3FF62E20823}"/>
                </a:ext>
              </a:extLst>
            </p:cNvPr>
            <p:cNvSpPr txBox="1"/>
            <p:nvPr/>
          </p:nvSpPr>
          <p:spPr>
            <a:xfrm>
              <a:off x="11538198" y="2358515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ru-RU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1C87896-913F-494A-BA0D-5606C4E481BE}"/>
              </a:ext>
            </a:extLst>
          </p:cNvPr>
          <p:cNvSpPr txBox="1"/>
          <p:nvPr/>
        </p:nvSpPr>
        <p:spPr>
          <a:xfrm>
            <a:off x="6270429" y="257858"/>
            <a:ext cx="364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7D75AA59-3D0A-4DA8-B1AC-064E9BCF40EF}"/>
              </a:ext>
            </a:extLst>
          </p:cNvPr>
          <p:cNvGrpSpPr/>
          <p:nvPr/>
        </p:nvGrpSpPr>
        <p:grpSpPr>
          <a:xfrm>
            <a:off x="9862512" y="888756"/>
            <a:ext cx="218412" cy="2002579"/>
            <a:chOff x="9862512" y="888756"/>
            <a:chExt cx="218412" cy="2002579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945D6EB6-3193-4E03-9E58-95A9C5FBA8AE}"/>
                </a:ext>
              </a:extLst>
            </p:cNvPr>
            <p:cNvCxnSpPr>
              <a:cxnSpLocks/>
            </p:cNvCxnSpPr>
            <p:nvPr/>
          </p:nvCxnSpPr>
          <p:spPr>
            <a:xfrm>
              <a:off x="9862512" y="2891335"/>
              <a:ext cx="21841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ECFD31DA-7534-4652-A10F-2AFDCA02C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0924" y="888756"/>
              <a:ext cx="0" cy="199778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9E9804D-152B-4B96-84C5-B91201B8873B}"/>
              </a:ext>
            </a:extLst>
          </p:cNvPr>
          <p:cNvSpPr/>
          <p:nvPr/>
        </p:nvSpPr>
        <p:spPr>
          <a:xfrm>
            <a:off x="10573565" y="2934436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24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A02FCC-7A79-4567-9171-8908E47F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A585E-92C6-4F82-ADED-5B50C9E9A1E9}"/>
              </a:ext>
            </a:extLst>
          </p:cNvPr>
          <p:cNvSpPr txBox="1"/>
          <p:nvPr/>
        </p:nvSpPr>
        <p:spPr>
          <a:xfrm>
            <a:off x="675540" y="207992"/>
            <a:ext cx="2366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ECEF88-76A0-4EEA-93E3-A29D2A06D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15" y="577324"/>
            <a:ext cx="31337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1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7A9492-BD89-41A6-A052-737622ACA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A95B447-50CC-4568-BD4E-9D74EC70C40B}"/>
              </a:ext>
            </a:extLst>
          </p:cNvPr>
          <p:cNvGrpSpPr/>
          <p:nvPr/>
        </p:nvGrpSpPr>
        <p:grpSpPr>
          <a:xfrm>
            <a:off x="2256438" y="2865509"/>
            <a:ext cx="9080048" cy="3793223"/>
            <a:chOff x="2323113" y="2979809"/>
            <a:chExt cx="9080048" cy="3793223"/>
          </a:xfrm>
        </p:grpSpPr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069531E4-9071-4B05-9C19-38A22F2FC665}"/>
                </a:ext>
              </a:extLst>
            </p:cNvPr>
            <p:cNvSpPr/>
            <p:nvPr/>
          </p:nvSpPr>
          <p:spPr>
            <a:xfrm>
              <a:off x="5915774" y="496958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014952FB-D30E-42A9-B6D2-09D5007A7409}"/>
                </a:ext>
              </a:extLst>
            </p:cNvPr>
            <p:cNvSpPr/>
            <p:nvPr/>
          </p:nvSpPr>
          <p:spPr>
            <a:xfrm>
              <a:off x="5410951" y="576338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D238D548-0E9C-4A89-996C-B0BC9D9CB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3113" y="2979809"/>
              <a:ext cx="9080048" cy="1977374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14DCB0E-C5AC-4784-AD6C-43F2F9A92EC3}"/>
              </a:ext>
            </a:extLst>
          </p:cNvPr>
          <p:cNvSpPr txBox="1"/>
          <p:nvPr/>
        </p:nvSpPr>
        <p:spPr>
          <a:xfrm>
            <a:off x="675540" y="207992"/>
            <a:ext cx="2366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3F68446-1D2C-416B-8942-78136598A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15" y="577324"/>
            <a:ext cx="31337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9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A9C3ED-0DF8-4C51-80A4-71D03C0D9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840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C5B2435E-0FD8-4DD3-85FA-F7ED783803E1}"/>
              </a:ext>
            </a:extLst>
          </p:cNvPr>
          <p:cNvSpPr/>
          <p:nvPr/>
        </p:nvSpPr>
        <p:spPr>
          <a:xfrm>
            <a:off x="2276474" y="600075"/>
            <a:ext cx="1609725" cy="1609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PCWrite</a:t>
            </a:r>
            <a:endParaRPr lang="en-US" sz="1400" dirty="0"/>
          </a:p>
          <a:p>
            <a:pPr algn="ctr"/>
            <a:r>
              <a:rPr lang="en-US" sz="1400" dirty="0" err="1"/>
              <a:t>IRWrite</a:t>
            </a:r>
            <a:endParaRPr lang="en-US" sz="1400" dirty="0"/>
          </a:p>
          <a:p>
            <a:pPr algn="ctr"/>
            <a:r>
              <a:rPr lang="en-US" sz="1400" dirty="0" err="1"/>
              <a:t>ALUSrcA</a:t>
            </a:r>
            <a:r>
              <a:rPr lang="en-US" sz="1400" dirty="0"/>
              <a:t> = 0</a:t>
            </a:r>
          </a:p>
          <a:p>
            <a:pPr algn="ctr"/>
            <a:r>
              <a:rPr lang="en-US" sz="1400" dirty="0" err="1"/>
              <a:t>ALUSrcB</a:t>
            </a:r>
            <a:r>
              <a:rPr lang="en-US" sz="1400" dirty="0"/>
              <a:t> = 1</a:t>
            </a:r>
          </a:p>
          <a:p>
            <a:pPr algn="ctr"/>
            <a:r>
              <a:rPr lang="en-US" sz="1400" dirty="0" err="1"/>
              <a:t>ALUControl</a:t>
            </a:r>
            <a:r>
              <a:rPr lang="en-US" sz="1400" dirty="0"/>
              <a:t> +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43278C5A-B3CD-4A00-8BC3-368D279C2B4C}"/>
              </a:ext>
            </a:extLst>
          </p:cNvPr>
          <p:cNvSpPr/>
          <p:nvPr/>
        </p:nvSpPr>
        <p:spPr>
          <a:xfrm>
            <a:off x="8215311" y="2752725"/>
            <a:ext cx="1609725" cy="160972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RFSrc</a:t>
            </a:r>
            <a:endParaRPr lang="en-US" dirty="0"/>
          </a:p>
          <a:p>
            <a:pPr algn="ctr"/>
            <a:r>
              <a:rPr lang="en-US" dirty="0" err="1"/>
              <a:t>RegWrite</a:t>
            </a:r>
            <a:endParaRPr lang="en-US" dirty="0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CE0754BA-B9EF-45BF-B881-4A5A467C46E9}"/>
              </a:ext>
            </a:extLst>
          </p:cNvPr>
          <p:cNvGrpSpPr/>
          <p:nvPr/>
        </p:nvGrpSpPr>
        <p:grpSpPr>
          <a:xfrm>
            <a:off x="3886199" y="600073"/>
            <a:ext cx="2969419" cy="1609725"/>
            <a:chOff x="3886199" y="600073"/>
            <a:chExt cx="2969419" cy="1609725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1FBF45B-AA68-4453-B2DB-7104C105458C}"/>
                </a:ext>
              </a:extLst>
            </p:cNvPr>
            <p:cNvSpPr/>
            <p:nvPr/>
          </p:nvSpPr>
          <p:spPr>
            <a:xfrm>
              <a:off x="5245893" y="600073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5</a:t>
              </a:r>
            </a:p>
            <a:p>
              <a:pPr algn="ctr"/>
              <a:r>
                <a:rPr lang="en-US" sz="1400" dirty="0" err="1"/>
                <a:t>ALUControl</a:t>
              </a:r>
              <a:r>
                <a:rPr lang="en-US" sz="1400" dirty="0"/>
                <a:t> +</a:t>
              </a:r>
              <a:endParaRPr lang="ru-RU" sz="1400" dirty="0"/>
            </a:p>
          </p:txBody>
        </p: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95547C28-750C-41B0-AE85-0B2B3B917F0F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 flipV="1">
              <a:off x="3886199" y="1404936"/>
              <a:ext cx="1359694" cy="2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8E1BDAD9-3E4D-4B9F-B266-87A4904B9927}"/>
              </a:ext>
            </a:extLst>
          </p:cNvPr>
          <p:cNvCxnSpPr/>
          <p:nvPr/>
        </p:nvCxnSpPr>
        <p:spPr>
          <a:xfrm flipV="1">
            <a:off x="6855618" y="3557587"/>
            <a:ext cx="1359694" cy="2"/>
          </a:xfrm>
          <a:prstGeom prst="straightConnector1">
            <a:avLst/>
          </a:prstGeom>
          <a:ln w="19050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D2091CA-0FEC-43CC-989E-8B7323873151}"/>
              </a:ext>
            </a:extLst>
          </p:cNvPr>
          <p:cNvGrpSpPr/>
          <p:nvPr/>
        </p:nvGrpSpPr>
        <p:grpSpPr>
          <a:xfrm>
            <a:off x="3886198" y="4905378"/>
            <a:ext cx="2969420" cy="1609725"/>
            <a:chOff x="3886198" y="4905378"/>
            <a:chExt cx="2969420" cy="1609725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15F3888C-5D9D-4D76-8BAB-6C92B44A9174}"/>
                </a:ext>
              </a:extLst>
            </p:cNvPr>
            <p:cNvSpPr/>
            <p:nvPr/>
          </p:nvSpPr>
          <p:spPr>
            <a:xfrm>
              <a:off x="5245893" y="4905378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RegWrite</a:t>
              </a:r>
              <a:endParaRPr lang="ru-RU" dirty="0"/>
            </a:p>
          </p:txBody>
        </p: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31AFE2ED-F5C3-41A1-823B-5CED69EEDAA4}"/>
                </a:ext>
              </a:extLst>
            </p:cNvPr>
            <p:cNvCxnSpPr/>
            <p:nvPr/>
          </p:nvCxnSpPr>
          <p:spPr>
            <a:xfrm flipV="1">
              <a:off x="3886198" y="5710239"/>
              <a:ext cx="1359694" cy="2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3F930B23-F703-4681-AA86-9C7F5A308597}"/>
              </a:ext>
            </a:extLst>
          </p:cNvPr>
          <p:cNvGrpSpPr/>
          <p:nvPr/>
        </p:nvGrpSpPr>
        <p:grpSpPr>
          <a:xfrm>
            <a:off x="2276473" y="4362451"/>
            <a:ext cx="1609725" cy="2152651"/>
            <a:chOff x="2276473" y="4362451"/>
            <a:chExt cx="1609725" cy="2152651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E55EAA0A-3596-4355-848E-349D3B99DEF3}"/>
                </a:ext>
              </a:extLst>
            </p:cNvPr>
            <p:cNvSpPr/>
            <p:nvPr/>
          </p:nvSpPr>
          <p:spPr>
            <a:xfrm>
              <a:off x="2276473" y="4905377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IorD</a:t>
              </a:r>
              <a:endParaRPr lang="ru-RU" dirty="0"/>
            </a:p>
          </p:txBody>
        </p: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BEC58972-A473-4B24-BEDB-9960D6BE0051}"/>
                </a:ext>
              </a:extLst>
            </p:cNvPr>
            <p:cNvCxnSpPr>
              <a:cxnSpLocks/>
              <a:stCxn id="6" idx="4"/>
              <a:endCxn id="10" idx="0"/>
            </p:cNvCxnSpPr>
            <p:nvPr/>
          </p:nvCxnSpPr>
          <p:spPr>
            <a:xfrm>
              <a:off x="3081336" y="4362451"/>
              <a:ext cx="0" cy="542926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5F065EEB-94E1-4BF3-8307-FE7575359629}"/>
              </a:ext>
            </a:extLst>
          </p:cNvPr>
          <p:cNvGrpSpPr/>
          <p:nvPr/>
        </p:nvGrpSpPr>
        <p:grpSpPr>
          <a:xfrm>
            <a:off x="3734393" y="357579"/>
            <a:ext cx="7114582" cy="5353852"/>
            <a:chOff x="3734393" y="357579"/>
            <a:chExt cx="7114582" cy="5353852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4FAD6765-2491-4120-AF06-193BE5930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4393" y="357579"/>
              <a:ext cx="1144133" cy="615958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1976C1DB-1F92-404F-8CC3-C74BA410FCD3}"/>
                </a:ext>
              </a:extLst>
            </p:cNvPr>
            <p:cNvCxnSpPr>
              <a:cxnSpLocks/>
            </p:cNvCxnSpPr>
            <p:nvPr/>
          </p:nvCxnSpPr>
          <p:spPr>
            <a:xfrm>
              <a:off x="6855618" y="5711431"/>
              <a:ext cx="3993357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210CA118-E0AD-4DC5-A2DF-76E80BCF19AF}"/>
                </a:ext>
              </a:extLst>
            </p:cNvPr>
            <p:cNvCxnSpPr>
              <a:cxnSpLocks/>
            </p:cNvCxnSpPr>
            <p:nvPr/>
          </p:nvCxnSpPr>
          <p:spPr>
            <a:xfrm>
              <a:off x="10848975" y="358381"/>
              <a:ext cx="0" cy="5351858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DE975FED-CE1C-4EAF-8B01-5ADA287316EB}"/>
                </a:ext>
              </a:extLst>
            </p:cNvPr>
            <p:cNvCxnSpPr>
              <a:cxnSpLocks/>
            </p:cNvCxnSpPr>
            <p:nvPr/>
          </p:nvCxnSpPr>
          <p:spPr>
            <a:xfrm>
              <a:off x="4858939" y="358381"/>
              <a:ext cx="5990036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5273117-E35F-4A6E-AD70-3D1AE961A17C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9825036" y="3557588"/>
            <a:ext cx="1023938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02DCD56A-7250-4E7C-BC85-DA0FAEBF4B01}"/>
              </a:ext>
            </a:extLst>
          </p:cNvPr>
          <p:cNvGrpSpPr/>
          <p:nvPr/>
        </p:nvGrpSpPr>
        <p:grpSpPr>
          <a:xfrm>
            <a:off x="2276473" y="1974059"/>
            <a:ext cx="3205159" cy="2388392"/>
            <a:chOff x="2276473" y="1974059"/>
            <a:chExt cx="3205159" cy="2388392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964032B3-5093-41BE-87B6-C5C87410DE47}"/>
                </a:ext>
              </a:extLst>
            </p:cNvPr>
            <p:cNvSpPr/>
            <p:nvPr/>
          </p:nvSpPr>
          <p:spPr>
            <a:xfrm>
              <a:off x="2276473" y="2752726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1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ALUControl</a:t>
              </a:r>
              <a:r>
                <a:rPr lang="en-US" sz="1400" dirty="0"/>
                <a:t> +</a:t>
              </a:r>
              <a:endParaRPr lang="ru-RU" sz="1800" dirty="0"/>
            </a:p>
          </p:txBody>
        </p: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F67F55C9-94E7-4073-AC42-4C4B3604AB46}"/>
                </a:ext>
              </a:extLst>
            </p:cNvPr>
            <p:cNvCxnSpPr>
              <a:cxnSpLocks/>
              <a:stCxn id="5" idx="3"/>
              <a:endCxn id="6" idx="7"/>
            </p:cNvCxnSpPr>
            <p:nvPr/>
          </p:nvCxnSpPr>
          <p:spPr>
            <a:xfrm flipH="1">
              <a:off x="3650459" y="1974059"/>
              <a:ext cx="1831173" cy="1014406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AD4A-6B16-49C5-ADBC-A8D907C756F4}"/>
                </a:ext>
              </a:extLst>
            </p:cNvPr>
            <p:cNvSpPr txBox="1"/>
            <p:nvPr/>
          </p:nvSpPr>
          <p:spPr>
            <a:xfrm rot="19879114">
              <a:off x="3880395" y="2128072"/>
              <a:ext cx="12675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Op = </a:t>
              </a:r>
              <a:r>
                <a:rPr lang="en-US" b="1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endParaRPr lang="ru-RU" dirty="0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C108B80B-EBFE-44E4-968D-4CCC1EFD6464}"/>
              </a:ext>
            </a:extLst>
          </p:cNvPr>
          <p:cNvGrpSpPr/>
          <p:nvPr/>
        </p:nvGrpSpPr>
        <p:grpSpPr>
          <a:xfrm>
            <a:off x="6855617" y="600073"/>
            <a:ext cx="2969419" cy="1609725"/>
            <a:chOff x="6855617" y="600073"/>
            <a:chExt cx="2969419" cy="1609725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B197C480-BE03-4BBB-9877-54204AD673FF}"/>
                </a:ext>
              </a:extLst>
            </p:cNvPr>
            <p:cNvSpPr/>
            <p:nvPr/>
          </p:nvSpPr>
          <p:spPr>
            <a:xfrm>
              <a:off x="8215311" y="600073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Branch</a:t>
              </a:r>
            </a:p>
            <a:p>
              <a:pPr algn="ctr"/>
              <a:r>
                <a:rPr lang="en-US" sz="1400" dirty="0" err="1"/>
                <a:t>PCSrc</a:t>
              </a:r>
              <a:endParaRPr lang="en-US" sz="1400" dirty="0"/>
            </a:p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5</a:t>
              </a:r>
            </a:p>
            <a:p>
              <a:pPr algn="ctr"/>
              <a:r>
                <a:rPr lang="en-US" sz="1400" dirty="0" err="1"/>
                <a:t>ALUControl</a:t>
              </a:r>
              <a:endParaRPr lang="ru-RU" sz="1400" dirty="0"/>
            </a:p>
          </p:txBody>
        </p: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07D3247A-0BEC-419A-BE31-5F01BE066D54}"/>
                </a:ext>
              </a:extLst>
            </p:cNvPr>
            <p:cNvGrpSpPr/>
            <p:nvPr/>
          </p:nvGrpSpPr>
          <p:grpSpPr>
            <a:xfrm>
              <a:off x="6855617" y="1048635"/>
              <a:ext cx="1359695" cy="369332"/>
              <a:chOff x="6855617" y="1048635"/>
              <a:chExt cx="1359695" cy="369332"/>
            </a:xfrm>
          </p:grpSpPr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6FCCCFCF-F602-48E5-A003-5D0F6FD07CA8}"/>
                  </a:ext>
                </a:extLst>
              </p:cNvPr>
              <p:cNvCxnSpPr/>
              <p:nvPr/>
            </p:nvCxnSpPr>
            <p:spPr>
              <a:xfrm flipV="1">
                <a:off x="6855618" y="1404933"/>
                <a:ext cx="1359694" cy="2"/>
              </a:xfrm>
              <a:prstGeom prst="straightConnector1">
                <a:avLst/>
              </a:prstGeom>
              <a:ln w="19050">
                <a:headEnd type="none" w="med" len="me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58F4D4-28E3-4C22-A086-22FE1819C252}"/>
                  </a:ext>
                </a:extLst>
              </p:cNvPr>
              <p:cNvSpPr txBox="1"/>
              <p:nvPr/>
            </p:nvSpPr>
            <p:spPr>
              <a:xfrm>
                <a:off x="6855617" y="1048635"/>
                <a:ext cx="12675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Op = </a:t>
                </a:r>
                <a:r>
                  <a:rPr lang="en-US" b="1" dirty="0" err="1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beq</a:t>
                </a:r>
                <a:endParaRPr lang="ru-RU" dirty="0"/>
              </a:p>
            </p:txBody>
          </p:sp>
        </p:grp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D05E1C27-942E-4FB4-9544-4D57B4D7BAA1}"/>
              </a:ext>
            </a:extLst>
          </p:cNvPr>
          <p:cNvGrpSpPr/>
          <p:nvPr/>
        </p:nvGrpSpPr>
        <p:grpSpPr>
          <a:xfrm>
            <a:off x="5245893" y="2209798"/>
            <a:ext cx="2072418" cy="2152654"/>
            <a:chOff x="5245893" y="2209798"/>
            <a:chExt cx="2072418" cy="215265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A6167617-6C12-478D-8314-8EFCEC912A4B}"/>
                </a:ext>
              </a:extLst>
            </p:cNvPr>
            <p:cNvSpPr/>
            <p:nvPr/>
          </p:nvSpPr>
          <p:spPr>
            <a:xfrm>
              <a:off x="5245893" y="2752727"/>
              <a:ext cx="1609725" cy="160972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ALUSrcA</a:t>
              </a:r>
              <a:r>
                <a:rPr lang="en-US" sz="1400" dirty="0"/>
                <a:t> = 1</a:t>
              </a:r>
            </a:p>
            <a:p>
              <a:pPr algn="ctr"/>
              <a:r>
                <a:rPr lang="en-US" sz="1400" dirty="0" err="1"/>
                <a:t>ALUSrcB</a:t>
              </a:r>
              <a:r>
                <a:rPr lang="en-US" sz="1400" dirty="0"/>
                <a:t> = 0</a:t>
              </a:r>
            </a:p>
            <a:p>
              <a:pPr algn="ctr"/>
              <a:r>
                <a:rPr lang="en-US" sz="1400" dirty="0" err="1"/>
                <a:t>ALUControl</a:t>
              </a:r>
              <a:endParaRPr lang="ru-RU" sz="1400" dirty="0"/>
            </a:p>
          </p:txBody>
        </p: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30C842CB-A9BF-4D89-A064-D4C41EFDECC4}"/>
                </a:ext>
              </a:extLst>
            </p:cNvPr>
            <p:cNvCxnSpPr>
              <a:cxnSpLocks/>
              <a:stCxn id="5" idx="4"/>
              <a:endCxn id="7" idx="0"/>
            </p:cNvCxnSpPr>
            <p:nvPr/>
          </p:nvCxnSpPr>
          <p:spPr>
            <a:xfrm>
              <a:off x="6050756" y="2209798"/>
              <a:ext cx="0" cy="542929"/>
            </a:xfrm>
            <a:prstGeom prst="straightConnector1">
              <a:avLst/>
            </a:prstGeom>
            <a:ln w="19050"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9B8859F-D7F8-4D3F-AD36-EE7481995078}"/>
                </a:ext>
              </a:extLst>
            </p:cNvPr>
            <p:cNvSpPr txBox="1"/>
            <p:nvPr/>
          </p:nvSpPr>
          <p:spPr>
            <a:xfrm>
              <a:off x="6050755" y="2277123"/>
              <a:ext cx="12675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Op = add</a:t>
              </a:r>
              <a:endParaRPr lang="ru-RU" dirty="0"/>
            </a:p>
          </p:txBody>
        </p:sp>
      </p:grp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391629C1-7D49-4896-B0B7-D73A74251119}"/>
              </a:ext>
            </a:extLst>
          </p:cNvPr>
          <p:cNvCxnSpPr>
            <a:cxnSpLocks/>
          </p:cNvCxnSpPr>
          <p:nvPr/>
        </p:nvCxnSpPr>
        <p:spPr>
          <a:xfrm>
            <a:off x="9825036" y="1378190"/>
            <a:ext cx="1023938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51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A9C3ED-0DF8-4C51-80A4-71D03C0D9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CC37C9E-A54B-44AF-95F1-54C6BE0A87DE}"/>
              </a:ext>
            </a:extLst>
          </p:cNvPr>
          <p:cNvGrpSpPr/>
          <p:nvPr/>
        </p:nvGrpSpPr>
        <p:grpSpPr>
          <a:xfrm>
            <a:off x="3525958" y="1981200"/>
            <a:ext cx="1293692" cy="1014729"/>
            <a:chOff x="3525958" y="1981200"/>
            <a:chExt cx="1293692" cy="1014729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594AE899-8A3B-4C59-BE54-8BFF8DA5B12A}"/>
                </a:ext>
              </a:extLst>
            </p:cNvPr>
            <p:cNvCxnSpPr>
              <a:cxnSpLocks/>
            </p:cNvCxnSpPr>
            <p:nvPr/>
          </p:nvCxnSpPr>
          <p:spPr>
            <a:xfrm>
              <a:off x="3525958" y="2995929"/>
              <a:ext cx="4840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B03F25AE-C2A4-4D25-99C0-67E260983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0500" y="1981200"/>
              <a:ext cx="9525" cy="101472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2390D4A8-AC47-43A4-994C-927DD11B4F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0025" y="1981200"/>
              <a:ext cx="80962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BA5F6FF-C2AA-4020-A429-92D4E0A39216}"/>
              </a:ext>
            </a:extLst>
          </p:cNvPr>
          <p:cNvGrpSpPr/>
          <p:nvPr/>
        </p:nvGrpSpPr>
        <p:grpSpPr>
          <a:xfrm>
            <a:off x="9841033" y="895350"/>
            <a:ext cx="222984" cy="1986279"/>
            <a:chOff x="3525958" y="1009650"/>
            <a:chExt cx="222984" cy="1986279"/>
          </a:xfrm>
        </p:grpSpPr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E3928B76-C860-454E-A436-E49AF6923572}"/>
                </a:ext>
              </a:extLst>
            </p:cNvPr>
            <p:cNvCxnSpPr>
              <a:cxnSpLocks/>
            </p:cNvCxnSpPr>
            <p:nvPr/>
          </p:nvCxnSpPr>
          <p:spPr>
            <a:xfrm>
              <a:off x="3525958" y="2995929"/>
              <a:ext cx="22298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07C9F189-508E-4901-9696-D973E25A653D}"/>
                </a:ext>
              </a:extLst>
            </p:cNvPr>
            <p:cNvCxnSpPr>
              <a:cxnSpLocks/>
            </p:cNvCxnSpPr>
            <p:nvPr/>
          </p:nvCxnSpPr>
          <p:spPr>
            <a:xfrm>
              <a:off x="3748942" y="1009650"/>
              <a:ext cx="0" cy="1986279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763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9BFCFE-DFE3-4FD9-A459-BB04F8CE1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56" y="3918426"/>
            <a:ext cx="8741093" cy="58007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E007704-A06C-464A-B9F8-7AB1A747D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17" y="4536023"/>
            <a:ext cx="7767637" cy="3400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5BF506B-21DC-4845-AE7E-F90AB2E85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921" y="5051647"/>
            <a:ext cx="7740967" cy="3133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9B4692-8ED4-45BD-9573-D507FF9F0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04" y="5404885"/>
            <a:ext cx="7747635" cy="300038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7A47A13-29C2-4F0C-856C-3847A88F6958}"/>
              </a:ext>
            </a:extLst>
          </p:cNvPr>
          <p:cNvGrpSpPr/>
          <p:nvPr/>
        </p:nvGrpSpPr>
        <p:grpSpPr>
          <a:xfrm>
            <a:off x="1039307" y="2751462"/>
            <a:ext cx="9136727" cy="521156"/>
            <a:chOff x="1354033" y="1822302"/>
            <a:chExt cx="9136727" cy="521156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1E94AA0-759E-4FDF-BB27-24A09E43D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6456" b="81232"/>
            <a:stretch/>
          </p:blipFill>
          <p:spPr>
            <a:xfrm>
              <a:off x="1354033" y="2138901"/>
              <a:ext cx="9136727" cy="204557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BA554527-A51F-4780-B14A-2BBA96BC5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784" b="92638"/>
            <a:stretch/>
          </p:blipFill>
          <p:spPr>
            <a:xfrm>
              <a:off x="1354033" y="1822302"/>
              <a:ext cx="9136727" cy="316599"/>
            </a:xfrm>
            <a:prstGeom prst="rect">
              <a:avLst/>
            </a:prstGeom>
          </p:spPr>
        </p:pic>
      </p:grpSp>
      <p:sp>
        <p:nvSpPr>
          <p:cNvPr id="21" name="Объект 2">
            <a:extLst>
              <a:ext uri="{FF2B5EF4-FFF2-40B4-BE49-F238E27FC236}">
                <a16:creationId xmlns:a16="http://schemas.microsoft.com/office/drawing/2014/main" id="{B4961008-FCFA-4833-9852-4E717920AEF1}"/>
              </a:ext>
            </a:extLst>
          </p:cNvPr>
          <p:cNvSpPr txBox="1">
            <a:spLocks/>
          </p:cNvSpPr>
          <p:nvPr/>
        </p:nvSpPr>
        <p:spPr>
          <a:xfrm>
            <a:off x="990600" y="1941088"/>
            <a:ext cx="3845118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x1, x2, x3</a:t>
            </a:r>
            <a:endParaRPr lang="ru-RU" sz="20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A2691982-4E31-4D1C-A029-81F1B732C010}"/>
              </a:ext>
            </a:extLst>
          </p:cNvPr>
          <p:cNvSpPr txBox="1">
            <a:spLocks/>
          </p:cNvSpPr>
          <p:nvPr/>
        </p:nvSpPr>
        <p:spPr>
          <a:xfrm>
            <a:off x="3872764" y="6015143"/>
            <a:ext cx="2077279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0x00317083</a:t>
            </a:r>
            <a:endParaRPr lang="ru-RU" sz="20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5D0EB34-E102-416D-928D-372A13D6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0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404D69B-C5E0-43BA-9D3D-83FE15E20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Обобщенная структура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A154EEB-A141-4927-82C8-05A420911BA2}"/>
              </a:ext>
            </a:extLst>
          </p:cNvPr>
          <p:cNvSpPr/>
          <p:nvPr/>
        </p:nvSpPr>
        <p:spPr>
          <a:xfrm>
            <a:off x="5394951" y="2928346"/>
            <a:ext cx="1221490" cy="182998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Control Unit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7842844-4561-439E-9103-169E1F262301}"/>
              </a:ext>
            </a:extLst>
          </p:cNvPr>
          <p:cNvSpPr/>
          <p:nvPr/>
        </p:nvSpPr>
        <p:spPr>
          <a:xfrm>
            <a:off x="8430377" y="3429000"/>
            <a:ext cx="1781175" cy="828675"/>
          </a:xfrm>
          <a:prstGeom prst="rect">
            <a:avLst/>
          </a:prstGeom>
          <a:solidFill>
            <a:schemeClr val="bg1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Блоки процессора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BC55A86-E083-4638-80CE-30B00BC9E8DA}"/>
              </a:ext>
            </a:extLst>
          </p:cNvPr>
          <p:cNvSpPr/>
          <p:nvPr/>
        </p:nvSpPr>
        <p:spPr>
          <a:xfrm>
            <a:off x="1799840" y="3705225"/>
            <a:ext cx="1781175" cy="828675"/>
          </a:xfrm>
          <a:prstGeom prst="rect">
            <a:avLst/>
          </a:prstGeom>
          <a:solidFill>
            <a:schemeClr val="bg1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Память команд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B618A7B-CE03-4AEA-A26E-FE16442D10A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581015" y="4119562"/>
            <a:ext cx="1813936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3BC77B20-E54E-4F47-B3DC-7762D5D51804}"/>
              </a:ext>
            </a:extLst>
          </p:cNvPr>
          <p:cNvCxnSpPr/>
          <p:nvPr/>
        </p:nvCxnSpPr>
        <p:spPr>
          <a:xfrm flipV="1">
            <a:off x="6616441" y="3843337"/>
            <a:ext cx="1813936" cy="1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4AF0FEF-EEB7-4039-B886-6FA677E033C3}"/>
              </a:ext>
            </a:extLst>
          </p:cNvPr>
          <p:cNvCxnSpPr>
            <a:cxnSpLocks/>
          </p:cNvCxnSpPr>
          <p:nvPr/>
        </p:nvCxnSpPr>
        <p:spPr>
          <a:xfrm>
            <a:off x="4487983" y="3527515"/>
            <a:ext cx="906968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9BF3DF-0BFA-4B36-A1DB-A439FDCFEF3C}"/>
              </a:ext>
            </a:extLst>
          </p:cNvPr>
          <p:cNvSpPr txBox="1"/>
          <p:nvPr/>
        </p:nvSpPr>
        <p:spPr>
          <a:xfrm>
            <a:off x="4763247" y="3767468"/>
            <a:ext cx="333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0680E2-3CE8-48A6-B5B4-D791E18BB7C0}"/>
              </a:ext>
            </a:extLst>
          </p:cNvPr>
          <p:cNvSpPr txBox="1"/>
          <p:nvPr/>
        </p:nvSpPr>
        <p:spPr>
          <a:xfrm>
            <a:off x="4774779" y="3158183"/>
            <a:ext cx="333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1B9ED-AE9C-47FA-A39C-D02770DCB98A}"/>
              </a:ext>
            </a:extLst>
          </p:cNvPr>
          <p:cNvSpPr txBox="1"/>
          <p:nvPr/>
        </p:nvSpPr>
        <p:spPr>
          <a:xfrm>
            <a:off x="7356721" y="3461229"/>
            <a:ext cx="333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A6F52F0-92E7-44E1-A11D-D9471344DB93}"/>
              </a:ext>
            </a:extLst>
          </p:cNvPr>
          <p:cNvCxnSpPr>
            <a:cxnSpLocks/>
          </p:cNvCxnSpPr>
          <p:nvPr/>
        </p:nvCxnSpPr>
        <p:spPr>
          <a:xfrm flipV="1">
            <a:off x="9320964" y="2557779"/>
            <a:ext cx="0" cy="8712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2FC4C28-3CBB-4E4A-95E3-FAA33EE3E84A}"/>
              </a:ext>
            </a:extLst>
          </p:cNvPr>
          <p:cNvCxnSpPr>
            <a:cxnSpLocks/>
          </p:cNvCxnSpPr>
          <p:nvPr/>
        </p:nvCxnSpPr>
        <p:spPr>
          <a:xfrm>
            <a:off x="4487983" y="2557779"/>
            <a:ext cx="483298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90305026-438F-4717-9C6A-7C284AA3E880}"/>
              </a:ext>
            </a:extLst>
          </p:cNvPr>
          <p:cNvCxnSpPr>
            <a:cxnSpLocks/>
          </p:cNvCxnSpPr>
          <p:nvPr/>
        </p:nvCxnSpPr>
        <p:spPr>
          <a:xfrm flipV="1">
            <a:off x="4487983" y="2557780"/>
            <a:ext cx="0" cy="96973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5264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2C8C0A-BDC9-458B-8AB4-F94D5B2F8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77" y="2762281"/>
            <a:ext cx="6116417" cy="133343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0D5D9E-85AB-4017-8AEA-EF0C89389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53A26-BF8B-4217-BB31-C49D06648BAB}" type="slidenum">
              <a:rPr lang="ru-RU" smtClean="0"/>
              <a:t>111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1D74583-3379-4F96-984A-10CF2279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Конечный автомат</a:t>
            </a:r>
          </a:p>
        </p:txBody>
      </p:sp>
    </p:spTree>
    <p:extLst>
      <p:ext uri="{BB962C8B-B14F-4D97-AF65-F5344CB8AC3E}">
        <p14:creationId xmlns:p14="http://schemas.microsoft.com/office/powerpoint/2010/main" val="38406584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14FF0F-12EA-46B5-8F0D-9182133BC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132" y="1690688"/>
            <a:ext cx="4189736" cy="4437923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3ADAFCD-DCD5-47DF-A200-FBADBF36C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УУ с жесткой структурой</a:t>
            </a:r>
          </a:p>
        </p:txBody>
      </p:sp>
    </p:spTree>
    <p:extLst>
      <p:ext uri="{BB962C8B-B14F-4D97-AF65-F5344CB8AC3E}">
        <p14:creationId xmlns:p14="http://schemas.microsoft.com/office/powerpoint/2010/main" val="12741275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CF0D2E-7763-4F8B-9BA7-BB0D74E9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81" y="2446311"/>
            <a:ext cx="5481638" cy="321840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7C55AA3-FCFC-4F76-BBC1-186473B6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Устройство с микропрограммным управлением</a:t>
            </a:r>
          </a:p>
        </p:txBody>
      </p:sp>
    </p:spTree>
    <p:extLst>
      <p:ext uri="{BB962C8B-B14F-4D97-AF65-F5344CB8AC3E}">
        <p14:creationId xmlns:p14="http://schemas.microsoft.com/office/powerpoint/2010/main" val="23023910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4C377B6-5F43-48BD-A675-374C026B03CE}"/>
              </a:ext>
            </a:extLst>
          </p:cNvPr>
          <p:cNvSpPr/>
          <p:nvPr/>
        </p:nvSpPr>
        <p:spPr>
          <a:xfrm>
            <a:off x="2005664" y="3511574"/>
            <a:ext cx="1816693" cy="11592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0F0B677-E838-4BF2-8FFB-0156F8F70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Устройство с микропрограммным управлением</a:t>
            </a:r>
          </a:p>
        </p:txBody>
      </p:sp>
    </p:spTree>
    <p:extLst>
      <p:ext uri="{BB962C8B-B14F-4D97-AF65-F5344CB8AC3E}">
        <p14:creationId xmlns:p14="http://schemas.microsoft.com/office/powerpoint/2010/main" val="44614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A140B2-E435-4D63-955E-D08B917A3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595" y="2980063"/>
            <a:ext cx="3456175" cy="1690791"/>
          </a:xfrm>
          <a:prstGeom prst="rect">
            <a:avLst/>
          </a:prstGeom>
        </p:spPr>
      </p:pic>
      <p:sp>
        <p:nvSpPr>
          <p:cNvPr id="16" name="Дуга 15">
            <a:extLst>
              <a:ext uri="{FF2B5EF4-FFF2-40B4-BE49-F238E27FC236}">
                <a16:creationId xmlns:a16="http://schemas.microsoft.com/office/drawing/2014/main" id="{15189F5C-6415-46B8-A155-EBF397699831}"/>
              </a:ext>
            </a:extLst>
          </p:cNvPr>
          <p:cNvSpPr/>
          <p:nvPr/>
        </p:nvSpPr>
        <p:spPr>
          <a:xfrm>
            <a:off x="2030804" y="1638591"/>
            <a:ext cx="8658966" cy="3647645"/>
          </a:xfrm>
          <a:prstGeom prst="arc">
            <a:avLst>
              <a:gd name="adj1" fmla="val 10774599"/>
              <a:gd name="adj2" fmla="val 2127729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Дуга 16">
            <a:extLst>
              <a:ext uri="{FF2B5EF4-FFF2-40B4-BE49-F238E27FC236}">
                <a16:creationId xmlns:a16="http://schemas.microsoft.com/office/drawing/2014/main" id="{37596A55-0E20-456A-8A98-AFCCB30AB08D}"/>
              </a:ext>
            </a:extLst>
          </p:cNvPr>
          <p:cNvSpPr/>
          <p:nvPr/>
        </p:nvSpPr>
        <p:spPr>
          <a:xfrm>
            <a:off x="3847497" y="2364681"/>
            <a:ext cx="3652760" cy="2306173"/>
          </a:xfrm>
          <a:prstGeom prst="arc">
            <a:avLst>
              <a:gd name="adj1" fmla="val 10774599"/>
              <a:gd name="adj2" fmla="val 2058584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1C7A74F-A0A5-4A7C-AA92-CA2B4471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Горизонтальное микропрограммирование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006411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sp>
        <p:nvSpPr>
          <p:cNvPr id="16" name="Дуга 15">
            <a:extLst>
              <a:ext uri="{FF2B5EF4-FFF2-40B4-BE49-F238E27FC236}">
                <a16:creationId xmlns:a16="http://schemas.microsoft.com/office/drawing/2014/main" id="{15189F5C-6415-46B8-A155-EBF397699831}"/>
              </a:ext>
            </a:extLst>
          </p:cNvPr>
          <p:cNvSpPr/>
          <p:nvPr/>
        </p:nvSpPr>
        <p:spPr>
          <a:xfrm>
            <a:off x="2030804" y="1638591"/>
            <a:ext cx="8658966" cy="3647645"/>
          </a:xfrm>
          <a:prstGeom prst="arc">
            <a:avLst>
              <a:gd name="adj1" fmla="val 10774599"/>
              <a:gd name="adj2" fmla="val 2127729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Дуга 16">
            <a:extLst>
              <a:ext uri="{FF2B5EF4-FFF2-40B4-BE49-F238E27FC236}">
                <a16:creationId xmlns:a16="http://schemas.microsoft.com/office/drawing/2014/main" id="{37596A55-0E20-456A-8A98-AFCCB30AB08D}"/>
              </a:ext>
            </a:extLst>
          </p:cNvPr>
          <p:cNvSpPr/>
          <p:nvPr/>
        </p:nvSpPr>
        <p:spPr>
          <a:xfrm>
            <a:off x="3847497" y="2364681"/>
            <a:ext cx="3652760" cy="2306173"/>
          </a:xfrm>
          <a:prstGeom prst="arc">
            <a:avLst>
              <a:gd name="adj1" fmla="val 10774599"/>
              <a:gd name="adj2" fmla="val 2058584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0C3F7C-4DFA-4888-9D36-B787D39BB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219" y="2980063"/>
            <a:ext cx="3421551" cy="2931611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306CEAD-7ABB-45DC-AD38-B8BF4C21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Вертикальное микропрограммирование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9061646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E25C16-34D8-4732-ACE5-9749871C0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503" y="2537105"/>
            <a:ext cx="3926981" cy="2742468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69CD8E2-F691-4968-8C83-FAC1D79C60B9}"/>
              </a:ext>
            </a:extLst>
          </p:cNvPr>
          <p:cNvGrpSpPr/>
          <p:nvPr/>
        </p:nvGrpSpPr>
        <p:grpSpPr>
          <a:xfrm>
            <a:off x="1977763" y="2590136"/>
            <a:ext cx="3405800" cy="1970547"/>
            <a:chOff x="7686582" y="4237703"/>
            <a:chExt cx="3405800" cy="197054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B2CB9E3-2ED3-4F80-BF3C-8A45F32C2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6582" y="5109981"/>
              <a:ext cx="3405800" cy="1098269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435DF09-8EC1-404D-BFA6-E79064087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87" b="2469"/>
            <a:stretch/>
          </p:blipFill>
          <p:spPr>
            <a:xfrm>
              <a:off x="7714483" y="4237703"/>
              <a:ext cx="3343275" cy="921438"/>
            </a:xfrm>
            <a:prstGeom prst="rect">
              <a:avLst/>
            </a:prstGeom>
          </p:spPr>
        </p:pic>
      </p:grpSp>
      <p:sp>
        <p:nvSpPr>
          <p:cNvPr id="16" name="Дуга 15">
            <a:extLst>
              <a:ext uri="{FF2B5EF4-FFF2-40B4-BE49-F238E27FC236}">
                <a16:creationId xmlns:a16="http://schemas.microsoft.com/office/drawing/2014/main" id="{15189F5C-6415-46B8-A155-EBF397699831}"/>
              </a:ext>
            </a:extLst>
          </p:cNvPr>
          <p:cNvSpPr/>
          <p:nvPr/>
        </p:nvSpPr>
        <p:spPr>
          <a:xfrm>
            <a:off x="2030804" y="1638591"/>
            <a:ext cx="8658966" cy="3647645"/>
          </a:xfrm>
          <a:prstGeom prst="arc">
            <a:avLst>
              <a:gd name="adj1" fmla="val 10774599"/>
              <a:gd name="adj2" fmla="val 2127729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Дуга 16">
            <a:extLst>
              <a:ext uri="{FF2B5EF4-FFF2-40B4-BE49-F238E27FC236}">
                <a16:creationId xmlns:a16="http://schemas.microsoft.com/office/drawing/2014/main" id="{37596A55-0E20-456A-8A98-AFCCB30AB08D}"/>
              </a:ext>
            </a:extLst>
          </p:cNvPr>
          <p:cNvSpPr/>
          <p:nvPr/>
        </p:nvSpPr>
        <p:spPr>
          <a:xfrm>
            <a:off x="3847497" y="2364681"/>
            <a:ext cx="3652760" cy="2306173"/>
          </a:xfrm>
          <a:prstGeom prst="arc">
            <a:avLst>
              <a:gd name="adj1" fmla="val 10774599"/>
              <a:gd name="adj2" fmla="val 2058584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D4CDBC91-C371-4EE1-A3E5-066DE7E7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Квази-вертикальное микропрограммирование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22306809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CF0D2E-7763-4F8B-9BA7-BB0D74E9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81" y="2446311"/>
            <a:ext cx="5481638" cy="321840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7C55AA3-FCFC-4F76-BBC1-186473B6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Устройство с микропрограммным управлением</a:t>
            </a:r>
          </a:p>
        </p:txBody>
      </p:sp>
    </p:spTree>
    <p:extLst>
      <p:ext uri="{BB962C8B-B14F-4D97-AF65-F5344CB8AC3E}">
        <p14:creationId xmlns:p14="http://schemas.microsoft.com/office/powerpoint/2010/main" val="36358852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69ACA2-0C11-4DCA-8E94-BDF7474A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668" y="2253718"/>
            <a:ext cx="4554664" cy="3973944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6931046-5BDA-415A-BA4C-71CF9A37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УМУ с принудительной адресацией</a:t>
            </a:r>
          </a:p>
        </p:txBody>
      </p:sp>
    </p:spTree>
    <p:extLst>
      <p:ext uri="{BB962C8B-B14F-4D97-AF65-F5344CB8AC3E}">
        <p14:creationId xmlns:p14="http://schemas.microsoft.com/office/powerpoint/2010/main" val="2139173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программы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F98BD6E-99FF-49DC-A267-3D11AB8D5270}"/>
              </a:ext>
            </a:extLst>
          </p:cNvPr>
          <p:cNvGrpSpPr/>
          <p:nvPr/>
        </p:nvGrpSpPr>
        <p:grpSpPr>
          <a:xfrm>
            <a:off x="1320609" y="2146052"/>
            <a:ext cx="8238280" cy="3692040"/>
            <a:chOff x="1647007" y="4866197"/>
            <a:chExt cx="8238280" cy="442853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FB0ED1A9-A778-4AD6-BEFD-9827AC28C274}"/>
                </a:ext>
              </a:extLst>
            </p:cNvPr>
            <p:cNvSpPr/>
            <p:nvPr/>
          </p:nvSpPr>
          <p:spPr>
            <a:xfrm>
              <a:off x="6196386" y="4866198"/>
              <a:ext cx="3688901" cy="3923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a0, a1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ret</a:t>
              </a: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AFDEB5B0-A30B-4075-83DD-5BF6A3581BC6}"/>
                </a:ext>
              </a:extLst>
            </p:cNvPr>
            <p:cNvSpPr/>
            <p:nvPr/>
          </p:nvSpPr>
          <p:spPr>
            <a:xfrm>
              <a:off x="1647007" y="4866197"/>
              <a:ext cx="3364635" cy="4428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2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-8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</a:t>
              </a: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save a1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</a:t>
              </a: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restore a1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endParaRPr lang="ru-RU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8</a:t>
              </a:r>
              <a:endParaRPr lang="ru-RU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ru-RU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604BE8-5F1A-4197-9AAE-5E016A83DF09}"/>
              </a:ext>
            </a:extLst>
          </p:cNvPr>
          <p:cNvSpPr txBox="1"/>
          <p:nvPr/>
        </p:nvSpPr>
        <p:spPr>
          <a:xfrm>
            <a:off x="838200" y="2390030"/>
            <a:ext cx="686132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CDD22-4FA1-4143-879C-818E36E126CC}"/>
              </a:ext>
            </a:extLst>
          </p:cNvPr>
          <p:cNvSpPr txBox="1"/>
          <p:nvPr/>
        </p:nvSpPr>
        <p:spPr>
          <a:xfrm>
            <a:off x="5661352" y="2650585"/>
            <a:ext cx="68613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1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BEAB1-6A38-41D9-BB72-7CC1DEF8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959" y="2266950"/>
            <a:ext cx="5004082" cy="3651159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5B763D9-243D-4DD8-9E25-B8ED4EBC1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775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УМУ с естественной адресацией</a:t>
            </a:r>
          </a:p>
        </p:txBody>
      </p:sp>
    </p:spTree>
    <p:extLst>
      <p:ext uri="{BB962C8B-B14F-4D97-AF65-F5344CB8AC3E}">
        <p14:creationId xmlns:p14="http://schemas.microsoft.com/office/powerpoint/2010/main" val="12110154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A9C3ED-0DF8-4C51-80A4-71D03C0D9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121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03E6838-940A-42FE-9888-18211AD9C92A}"/>
              </a:ext>
            </a:extLst>
          </p:cNvPr>
          <p:cNvGrpSpPr/>
          <p:nvPr/>
        </p:nvGrpSpPr>
        <p:grpSpPr>
          <a:xfrm>
            <a:off x="5216704" y="4226460"/>
            <a:ext cx="2242334" cy="1212081"/>
            <a:chOff x="5216704" y="4226460"/>
            <a:chExt cx="2242334" cy="1212081"/>
          </a:xfrm>
        </p:grpSpPr>
        <p:sp>
          <p:nvSpPr>
            <p:cNvPr id="2" name="Полилиния: фигура 1">
              <a:extLst>
                <a:ext uri="{FF2B5EF4-FFF2-40B4-BE49-F238E27FC236}">
                  <a16:creationId xmlns:a16="http://schemas.microsoft.com/office/drawing/2014/main" id="{73870C6D-6E80-48F4-AB85-8E8EE342B756}"/>
                </a:ext>
              </a:extLst>
            </p:cNvPr>
            <p:cNvSpPr/>
            <p:nvPr/>
          </p:nvSpPr>
          <p:spPr>
            <a:xfrm>
              <a:off x="6020656" y="4226460"/>
              <a:ext cx="1438382" cy="1027415"/>
            </a:xfrm>
            <a:custGeom>
              <a:avLst/>
              <a:gdLst>
                <a:gd name="connsiteX0" fmla="*/ 0 w 1438382"/>
                <a:gd name="connsiteY0" fmla="*/ 1027415 h 1027415"/>
                <a:gd name="connsiteX1" fmla="*/ 1109609 w 1438382"/>
                <a:gd name="connsiteY1" fmla="*/ 811658 h 1027415"/>
                <a:gd name="connsiteX2" fmla="*/ 1438382 w 1438382"/>
                <a:gd name="connsiteY2" fmla="*/ 0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8382" h="1027415">
                  <a:moveTo>
                    <a:pt x="0" y="1027415"/>
                  </a:moveTo>
                  <a:cubicBezTo>
                    <a:pt x="434939" y="1005154"/>
                    <a:pt x="869879" y="982894"/>
                    <a:pt x="1109609" y="811658"/>
                  </a:cubicBezTo>
                  <a:cubicBezTo>
                    <a:pt x="1349339" y="640422"/>
                    <a:pt x="1393860" y="320211"/>
                    <a:pt x="1438382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9D5184-38AD-426D-8611-28C26A5B5CFD}"/>
                </a:ext>
              </a:extLst>
            </p:cNvPr>
            <p:cNvSpPr txBox="1"/>
            <p:nvPr/>
          </p:nvSpPr>
          <p:spPr>
            <a:xfrm>
              <a:off x="5216704" y="5069209"/>
              <a:ext cx="8039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4.12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13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E9D84-3095-4578-A89E-A5A68840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4842"/>
            <a:ext cx="5305901" cy="5014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58E348-DE01-4381-9488-1AB8F7CA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67" y="4922374"/>
            <a:ext cx="3659029" cy="3838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CDF136-83A6-470F-9893-091D0419F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01"/>
          <a:stretch/>
        </p:blipFill>
        <p:spPr>
          <a:xfrm>
            <a:off x="889567" y="5404575"/>
            <a:ext cx="6985074" cy="4457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38D042-C806-4D8E-9927-440BD8353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002"/>
          <a:stretch/>
        </p:blipFill>
        <p:spPr>
          <a:xfrm>
            <a:off x="7884915" y="5404575"/>
            <a:ext cx="954532" cy="44577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86BF47D-3D17-4C4F-9E64-2343A809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DEA284-CBB8-4E39-AE3D-4F1384436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67" y="2460380"/>
            <a:ext cx="4977765" cy="39004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D989489-D322-4634-AF65-4ED5C7DB9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98" y="2984548"/>
            <a:ext cx="7033260" cy="297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D1479E-5C25-4E86-98D7-176900398023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B5FAB-1844-48B2-B255-15E26155D7D1}"/>
              </a:ext>
            </a:extLst>
          </p:cNvPr>
          <p:cNvSpPr txBox="1"/>
          <p:nvPr/>
        </p:nvSpPr>
        <p:spPr>
          <a:xfrm>
            <a:off x="1292583" y="3859970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60CDCB-BDBF-4AE7-8578-005BE56E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96" y="2440391"/>
            <a:ext cx="8375208" cy="3674163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3A2077-122D-4F7B-BFF6-6420138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Представление программы в памяти</a:t>
            </a:r>
          </a:p>
        </p:txBody>
      </p:sp>
    </p:spTree>
    <p:extLst>
      <p:ext uri="{BB962C8B-B14F-4D97-AF65-F5344CB8AC3E}">
        <p14:creationId xmlns:p14="http://schemas.microsoft.com/office/powerpoint/2010/main" val="78840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0CF3FE-E826-4687-BBFA-2A7830EE6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4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96FCB7-889B-4578-8807-9C0A9738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37D275-E1F9-48C4-A35A-F894A1C3FDBE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C14C5D0-BEC4-4727-921B-FE31E6EB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5B9E9AA-D0F7-4C61-97D6-63192FC00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C0D0ADC-74E5-4DB6-83EF-ADBA60100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C03F3D-0DED-44DB-A27F-F7493E408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49C7-0426-474F-8A38-C7A5BD797DDB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08956F-F3A9-43B9-81E7-FB73D55D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92611F-B170-43D8-A82C-3F05BB7DF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DF34F9-1DA2-41B9-847C-C7702D965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E6B43D6-DB12-4C45-BEF1-7F4FC6D48800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1BC4A125-4755-45B0-AB65-AE62861608A9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AEFE7DC7-44ED-4423-AAD6-7CE0A023D73B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8A6AE9B6-F6F0-449E-8B9E-28766D2E2065}"/>
              </a:ext>
            </a:extLst>
          </p:cNvPr>
          <p:cNvGrpSpPr/>
          <p:nvPr/>
        </p:nvGrpSpPr>
        <p:grpSpPr>
          <a:xfrm>
            <a:off x="2219325" y="550969"/>
            <a:ext cx="2363708" cy="2950074"/>
            <a:chOff x="2219325" y="550969"/>
            <a:chExt cx="2363708" cy="2950074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7D88CF43-FFAD-4018-A9C8-CDF1A7313F1C}"/>
                </a:ext>
              </a:extLst>
            </p:cNvPr>
            <p:cNvSpPr/>
            <p:nvPr/>
          </p:nvSpPr>
          <p:spPr>
            <a:xfrm>
              <a:off x="2219325" y="550969"/>
              <a:ext cx="1112916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52EC2F91-8C7E-42B5-A502-73AE0F1C857D}"/>
                </a:ext>
              </a:extLst>
            </p:cNvPr>
            <p:cNvSpPr/>
            <p:nvPr/>
          </p:nvSpPr>
          <p:spPr>
            <a:xfrm>
              <a:off x="4105274" y="3272409"/>
              <a:ext cx="477759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F59A5092-D2C9-4279-96ED-90E2FF521462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BB2F837B-9391-4FA6-B3E5-934761FFCF1B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7BC82802-9B8E-4C4A-9F33-C5FF6D457FB3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159B6438-7C3A-4878-8E27-ADFA39B19439}"/>
              </a:ext>
            </a:extLst>
          </p:cNvPr>
          <p:cNvGrpSpPr/>
          <p:nvPr/>
        </p:nvGrpSpPr>
        <p:grpSpPr>
          <a:xfrm>
            <a:off x="6472590" y="3500268"/>
            <a:ext cx="2214210" cy="590550"/>
            <a:chOff x="6472590" y="3500268"/>
            <a:chExt cx="2214210" cy="590550"/>
          </a:xfrm>
        </p:grpSpPr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0C6D3383-F6C7-436A-ABFA-3764FA48C1CD}"/>
                </a:ext>
              </a:extLst>
            </p:cNvPr>
            <p:cNvCxnSpPr>
              <a:cxnSpLocks/>
            </p:cNvCxnSpPr>
            <p:nvPr/>
          </p:nvCxnSpPr>
          <p:spPr>
            <a:xfrm>
              <a:off x="6472590" y="3500268"/>
              <a:ext cx="22142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F73CBBA0-FE77-48D7-8556-2199935D36A3}"/>
                </a:ext>
              </a:extLst>
            </p:cNvPr>
            <p:cNvCxnSpPr>
              <a:cxnSpLocks/>
            </p:cNvCxnSpPr>
            <p:nvPr/>
          </p:nvCxnSpPr>
          <p:spPr>
            <a:xfrm>
              <a:off x="6472590" y="4090818"/>
              <a:ext cx="22142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9022F24C-494B-4F0E-A758-FE021725F0D1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04DC4B35-BAE0-4F2E-95FA-8E10FD9E5705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290D1A22-94A9-4C7E-9435-727255562D98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A6B97EB2-244A-4AED-B758-A70A71EF2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352B52FC-6E79-41E7-8109-D8B15B5260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5350630C-631D-41E0-9945-047927307C97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536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B97155-3980-4D12-B8D4-FB3A547FF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4A45FD-96DF-4CFA-9003-87F3077E8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305B80-C435-45D4-A0CF-29F85DAD5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47A0DC-999B-44BB-B214-7CABB3BB331D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0000000 000 0110011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139AE2-86DD-4C4A-95DE-CF933538D633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5F4F25-3C55-42AA-AAD8-0DC62841E080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2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xor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4A45FD-96DF-4CFA-9003-87F3077E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01DE47F-1103-4F37-B832-290DAFC41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544877"/>
            <a:ext cx="7410450" cy="228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3A84A0C-3544-4DFD-821C-0F9F4DE1E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687" y="724876"/>
            <a:ext cx="1895475" cy="3333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32CAA9-D6B5-4D27-896F-D75D4E68905B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0000000 100 0110011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202003-F9C2-4DB1-B5CF-B14EE27A7E7A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45170-1A1A-467F-AD3B-28C7B9641924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⊕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FF92833-EA31-4857-AFD7-5D53E3DD16C2}"/>
              </a:ext>
            </a:extLst>
          </p:cNvPr>
          <p:cNvSpPr/>
          <p:nvPr/>
        </p:nvSpPr>
        <p:spPr>
          <a:xfrm>
            <a:off x="2721220" y="1490092"/>
            <a:ext cx="1539020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6AF1C89-0760-4945-ABBF-A1F7A7F6A0E9}"/>
              </a:ext>
            </a:extLst>
          </p:cNvPr>
          <p:cNvSpPr/>
          <p:nvPr/>
        </p:nvSpPr>
        <p:spPr>
          <a:xfrm>
            <a:off x="9037759" y="2718989"/>
            <a:ext cx="296742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21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19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микроархитектур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Синтез процессора с однотактной микроархитектурой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 полученного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7596857-C19B-4AD3-974C-30B6E2EC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59D6680-3D17-417A-8B1D-30843AC7A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D2FFAA3-FA8A-48AF-8A5D-858C823F3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D02D86A-4111-42D5-9414-B9B5BE7F2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80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446B637-576B-4B34-84EF-102B7EF4C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448" y="2333625"/>
            <a:ext cx="8943677" cy="1882879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  <a:effectLst>
            <a:outerShdw blurRad="203200" dist="762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C14FFED1-24DF-431D-9038-2385CD894809}"/>
              </a:ext>
            </a:extLst>
          </p:cNvPr>
          <p:cNvSpPr/>
          <p:nvPr/>
        </p:nvSpPr>
        <p:spPr>
          <a:xfrm>
            <a:off x="5400676" y="5032427"/>
            <a:ext cx="1009650" cy="100965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39F865F3-866F-4405-BC9E-50FD336B2531}"/>
              </a:ext>
            </a:extLst>
          </p:cNvPr>
          <p:cNvSpPr/>
          <p:nvPr/>
        </p:nvSpPr>
        <p:spPr>
          <a:xfrm>
            <a:off x="5905499" y="4238625"/>
            <a:ext cx="1152525" cy="785814"/>
          </a:xfrm>
          <a:custGeom>
            <a:avLst/>
            <a:gdLst>
              <a:gd name="connsiteX0" fmla="*/ 1152525 w 1152525"/>
              <a:gd name="connsiteY0" fmla="*/ 0 h 781050"/>
              <a:gd name="connsiteX1" fmla="*/ 428625 w 1152525"/>
              <a:gd name="connsiteY1" fmla="*/ 323850 h 781050"/>
              <a:gd name="connsiteX2" fmla="*/ 0 w 1152525"/>
              <a:gd name="connsiteY2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5" h="781050">
                <a:moveTo>
                  <a:pt x="1152525" y="0"/>
                </a:moveTo>
                <a:cubicBezTo>
                  <a:pt x="886618" y="96837"/>
                  <a:pt x="620712" y="193675"/>
                  <a:pt x="428625" y="323850"/>
                </a:cubicBezTo>
                <a:cubicBezTo>
                  <a:pt x="236538" y="454025"/>
                  <a:pt x="118269" y="617537"/>
                  <a:pt x="0" y="78105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202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2DAE0E-8D13-42E9-831F-6B17AFB7911E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63DA8D-AF71-44BF-B835-FE781A557565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62989-53D9-44E0-B248-BDB9BB39890D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D4315D-8F12-4D46-9631-05D3A70B443B}"/>
              </a:ext>
            </a:extLst>
          </p:cNvPr>
          <p:cNvSpPr txBox="1"/>
          <p:nvPr/>
        </p:nvSpPr>
        <p:spPr>
          <a:xfrm>
            <a:off x="8147538" y="353445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564A766-BC20-4880-BE25-109F9DA9E723}"/>
              </a:ext>
            </a:extLst>
          </p:cNvPr>
          <p:cNvGrpSpPr/>
          <p:nvPr/>
        </p:nvGrpSpPr>
        <p:grpSpPr>
          <a:xfrm>
            <a:off x="6428277" y="4067175"/>
            <a:ext cx="1429848" cy="1625109"/>
            <a:chOff x="6428277" y="4067175"/>
            <a:chExt cx="1429848" cy="1625109"/>
          </a:xfrm>
        </p:grpSpPr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C83DF7FB-763D-4162-A817-91EF3B8D48D2}"/>
                </a:ext>
              </a:extLst>
            </p:cNvPr>
            <p:cNvSpPr/>
            <p:nvPr/>
          </p:nvSpPr>
          <p:spPr>
            <a:xfrm>
              <a:off x="6428277" y="5391150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7855784E-770E-4AEF-BD31-70F792C11CA2}"/>
                </a:ext>
              </a:extLst>
            </p:cNvPr>
            <p:cNvSpPr/>
            <p:nvPr/>
          </p:nvSpPr>
          <p:spPr>
            <a:xfrm>
              <a:off x="7285527" y="4067175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E33B6CE8-0BAA-493F-B4B3-FE71CE53F827}"/>
              </a:ext>
            </a:extLst>
          </p:cNvPr>
          <p:cNvCxnSpPr>
            <a:cxnSpLocks/>
          </p:cNvCxnSpPr>
          <p:nvPr/>
        </p:nvCxnSpPr>
        <p:spPr>
          <a:xfrm>
            <a:off x="4121509" y="5541717"/>
            <a:ext cx="1447084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B018F49-AC2B-48C4-8D9E-15595C02E3AD}"/>
              </a:ext>
            </a:extLst>
          </p:cNvPr>
          <p:cNvCxnSpPr>
            <a:cxnSpLocks/>
          </p:cNvCxnSpPr>
          <p:nvPr/>
        </p:nvCxnSpPr>
        <p:spPr>
          <a:xfrm>
            <a:off x="6428277" y="3513906"/>
            <a:ext cx="229448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216D80D0-A7BD-4811-A733-6F0CBE0280D1}"/>
              </a:ext>
            </a:extLst>
          </p:cNvPr>
          <p:cNvGrpSpPr/>
          <p:nvPr/>
        </p:nvGrpSpPr>
        <p:grpSpPr>
          <a:xfrm>
            <a:off x="7869286" y="4097997"/>
            <a:ext cx="853474" cy="126916"/>
            <a:chOff x="7869286" y="4097997"/>
            <a:chExt cx="853474" cy="126916"/>
          </a:xfrm>
        </p:grpSpPr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95D0C2A6-B7C9-4556-9B0D-1DCD5A9A127C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06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5F4D7106-D615-4154-8D8E-B03E74526D76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B24020A3-BEAF-44EE-81AC-0899421F5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BDB4EFD-18BE-43E0-AC46-E1CD51DB45F9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483012E6-57F2-4367-90CF-77442A55F82F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42C16123-FCC3-4ED8-906B-8E677ACB7521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EDDA55E6-00EC-47A0-A845-CF436D579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2C2ADE3A-DEC9-4C8D-8455-2F90FB912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0BF604E2-A909-4E37-8848-4161A850F07F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B0726338-0C22-4818-AE3C-DAEA24E02C21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D9721367-D9C4-4BA0-8F2B-2C9C8364F0D0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D5480DF3-CE67-4E2A-85F6-EA37B167C524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71BDD50-A747-433C-8C83-E9E5921A47F2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7A711385-C819-4197-AEEE-E9A810F902DD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37CD921F-BA2E-43E9-A553-82A64E48D04E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9409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  <p:bldP spid="22" grpId="0"/>
      <p:bldP spid="2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1A1C5E-BB9E-4392-A5A6-431248CFF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09" y="542176"/>
            <a:ext cx="7453313" cy="228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F78A97-E2B3-4C7E-B24A-1CC9760EA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A2F5364-7AB9-4331-A6F0-7B0C1DDA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902" y="700689"/>
            <a:ext cx="2638425" cy="342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54BF4C-53BE-4660-9282-76AC925B6991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5B4975-90C9-4558-A7FF-0698461B1CBD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65A259-ECD5-4A5D-9CA4-9C21413DFCB6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|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3F45D-7DE6-49FF-B9DC-C1980BD9C303}"/>
              </a:ext>
            </a:extLst>
          </p:cNvPr>
          <p:cNvSpPr txBox="1"/>
          <p:nvPr/>
        </p:nvSpPr>
        <p:spPr>
          <a:xfrm>
            <a:off x="8147538" y="353445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F4B8EB4-734D-4AD9-80B9-9A099882FEAB}"/>
              </a:ext>
            </a:extLst>
          </p:cNvPr>
          <p:cNvSpPr/>
          <p:nvPr/>
        </p:nvSpPr>
        <p:spPr>
          <a:xfrm>
            <a:off x="3688422" y="1490092"/>
            <a:ext cx="571818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362C563-AE3A-4F82-9931-6D2D6C58800E}"/>
              </a:ext>
            </a:extLst>
          </p:cNvPr>
          <p:cNvSpPr/>
          <p:nvPr/>
        </p:nvSpPr>
        <p:spPr>
          <a:xfrm>
            <a:off x="9037759" y="2703606"/>
            <a:ext cx="291176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09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78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0CC5FB-8F0E-44ED-93F7-991B1243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DED35A-9EBD-4C58-837B-F5B5FF4EF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1175181-DECA-481D-A5A0-3A5A449E8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84" y="542176"/>
            <a:ext cx="7496175" cy="228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EE9C31A-D0DC-48ED-812E-61AF3419A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9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7492BE-8F85-4765-B73C-E4260C986EED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3B97EE-FB2A-4384-8FA1-BCBE8B309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1D6D90-0F40-4C1E-83D7-7B4EBB5D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780CA0-90ED-406F-9055-7960146F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C3464F8-BB21-4D7B-BFBB-8C1FBED1C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09" y="542176"/>
            <a:ext cx="7453313" cy="228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259A334-7067-443A-BF39-56548B8C4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55E7F86-E9E4-4950-A49E-3953A66FBE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84" y="542176"/>
            <a:ext cx="7496175" cy="2286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8669D98-BAD2-4D34-A496-CA2041A043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B2F9A4-874F-45AC-AA03-28D99F3D0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440641-FC20-46DC-9CAD-6F921834CCBC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0110111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AC6D63-65B3-438F-AD45-3F585C380B06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A50B03-9927-41C5-B1B2-97E5779099A1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FB18AE-A96F-48FD-973C-743DBC4474A6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753AF6-6478-430F-851C-1858FCD37FDD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D5E98C84-809E-4CE0-992A-BF9D36EFE814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C58B6F21-B86B-44F3-A21C-6BACD6BBEAB8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71656236-561F-4695-B008-3C66CED87475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59B5C8E3-5279-4A03-A07B-0EF242FA9203}"/>
              </a:ext>
            </a:extLst>
          </p:cNvPr>
          <p:cNvGrpSpPr/>
          <p:nvPr/>
        </p:nvGrpSpPr>
        <p:grpSpPr>
          <a:xfrm>
            <a:off x="552084" y="559926"/>
            <a:ext cx="7096070" cy="4001631"/>
            <a:chOff x="552084" y="559926"/>
            <a:chExt cx="7096070" cy="4001631"/>
          </a:xfrm>
        </p:grpSpPr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E7D67DB0-B1A1-470B-AA83-EB344763CD4C}"/>
                </a:ext>
              </a:extLst>
            </p:cNvPr>
            <p:cNvSpPr/>
            <p:nvPr/>
          </p:nvSpPr>
          <p:spPr>
            <a:xfrm>
              <a:off x="552084" y="559926"/>
              <a:ext cx="4536128" cy="20062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B868C8C-7837-49D4-B2BA-CF461EE5FCE3}"/>
                </a:ext>
              </a:extLst>
            </p:cNvPr>
            <p:cNvSpPr/>
            <p:nvPr/>
          </p:nvSpPr>
          <p:spPr>
            <a:xfrm>
              <a:off x="6772275" y="4360929"/>
              <a:ext cx="875879" cy="20062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25F6C8B9-3AD3-482B-A0B6-3C24897443E9}"/>
              </a:ext>
            </a:extLst>
          </p:cNvPr>
          <p:cNvGrpSpPr/>
          <p:nvPr/>
        </p:nvGrpSpPr>
        <p:grpSpPr>
          <a:xfrm>
            <a:off x="7863937" y="4097997"/>
            <a:ext cx="858823" cy="363221"/>
            <a:chOff x="7863937" y="4097997"/>
            <a:chExt cx="858823" cy="363221"/>
          </a:xfrm>
        </p:grpSpPr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ADBF4C29-A1D2-49B4-99C4-8D5687CEAED8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06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8D04026E-DB9C-4138-8195-DC422A97ACEA}"/>
                </a:ext>
              </a:extLst>
            </p:cNvPr>
            <p:cNvCxnSpPr>
              <a:cxnSpLocks/>
            </p:cNvCxnSpPr>
            <p:nvPr/>
          </p:nvCxnSpPr>
          <p:spPr>
            <a:xfrm>
              <a:off x="7863937" y="4461218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CE2318E2-B8C6-4763-999F-B0FA2646F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910" y="4097997"/>
              <a:ext cx="219158" cy="36322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F8C69E55-FD0D-4B7F-9732-2DDF989842AF}"/>
              </a:ext>
            </a:extLst>
          </p:cNvPr>
          <p:cNvGrpSpPr/>
          <p:nvPr/>
        </p:nvGrpSpPr>
        <p:grpSpPr>
          <a:xfrm>
            <a:off x="7193512" y="3494261"/>
            <a:ext cx="1529248" cy="126916"/>
            <a:chOff x="7869286" y="4097997"/>
            <a:chExt cx="1529248" cy="126916"/>
          </a:xfrm>
        </p:grpSpPr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C0C25E78-9E2C-4755-836E-068BD260CA68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EF974792-E7DD-4A7A-8C35-282F7447756A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9E2876D0-1A42-4248-806E-34A3FA8D99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6FB11163-ECF3-4B19-934C-62E55039FCDB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56" name="Прямая со стрелкой 55">
              <a:extLst>
                <a:ext uri="{FF2B5EF4-FFF2-40B4-BE49-F238E27FC236}">
                  <a16:creationId xmlns:a16="http://schemas.microsoft.com/office/drawing/2014/main" id="{BFE31756-C926-49D0-A258-37A8D4AB119F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 стрелкой 56">
              <a:extLst>
                <a:ext uri="{FF2B5EF4-FFF2-40B4-BE49-F238E27FC236}">
                  <a16:creationId xmlns:a16="http://schemas.microsoft.com/office/drawing/2014/main" id="{63805F2A-ADC1-42A6-B975-4C996BDDFCC6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712910E2-98F3-4F57-871A-B43AC16F1B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>
              <a:extLst>
                <a:ext uri="{FF2B5EF4-FFF2-40B4-BE49-F238E27FC236}">
                  <a16:creationId xmlns:a16="http://schemas.microsoft.com/office/drawing/2014/main" id="{3C92B5B4-311B-4E2F-9D4D-9DA125E5F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>
              <a:extLst>
                <a:ext uri="{FF2B5EF4-FFF2-40B4-BE49-F238E27FC236}">
                  <a16:creationId xmlns:a16="http://schemas.microsoft.com/office/drawing/2014/main" id="{950D57E2-BE35-49FD-BDBA-61B144DC374D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85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26" grpId="0"/>
      <p:bldP spid="26" grpId="1"/>
      <p:bldP spid="29" grpId="0"/>
      <p:bldP spid="29" grpId="1"/>
      <p:bldP spid="31" grpId="0"/>
      <p:bldP spid="3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85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67DB31-74F8-469D-9AA8-85412759E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492BE-8F85-4765-B73C-E4260C986EED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1D6D90-0F40-4C1E-83D7-7B4EBB5D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780CA0-90ED-406F-9055-7960146F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E58503-3310-4B8E-AEC1-FE1CF23EE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DBDD75-CDA4-40A8-B393-C1AC48F51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2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6155AF-37CE-4A5B-BA7C-3A1231DD8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1734753-818F-4B2B-AE8E-6FFB5B70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689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BB4BAB-DAC2-4DC2-A275-C0B5782EA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076C0F-D8FA-4423-9F07-25DBA35B0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B6F9E9-8DB1-4026-BB9F-4EF7EF3E0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CD46B7-9E87-4DEF-A39E-CD3183DDE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C675C8-ED91-4783-B844-AEF9D04F4BAF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FD401CF1-8144-4D79-9216-C82E5893282E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FAA994B5-2E5B-4F77-B3F6-1DB8736807BB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B314FABD-2E70-4991-8561-D32D072D5613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4AD5E58C-1537-4FF2-B2C8-B8792125ECE2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BEF107D-3428-4D16-A96A-D1F203C40722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D182AAF1-5B09-49CF-965A-0F921A3503E8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A757895-A39A-4832-A7BF-8076341D5206}"/>
              </a:ext>
            </a:extLst>
          </p:cNvPr>
          <p:cNvGrpSpPr/>
          <p:nvPr/>
        </p:nvGrpSpPr>
        <p:grpSpPr>
          <a:xfrm>
            <a:off x="545449" y="549827"/>
            <a:ext cx="4037584" cy="4987577"/>
            <a:chOff x="3332240" y="542176"/>
            <a:chExt cx="4037584" cy="4987577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CB4F2DEF-F802-454F-9667-D2B1DBCB7B35}"/>
                </a:ext>
              </a:extLst>
            </p:cNvPr>
            <p:cNvSpPr/>
            <p:nvPr/>
          </p:nvSpPr>
          <p:spPr>
            <a:xfrm>
              <a:off x="3332240" y="542176"/>
              <a:ext cx="2786791" cy="22863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DA045BEA-96EE-4590-B5F4-3A0CB11B883E}"/>
                </a:ext>
              </a:extLst>
            </p:cNvPr>
            <p:cNvSpPr/>
            <p:nvPr/>
          </p:nvSpPr>
          <p:spPr>
            <a:xfrm>
              <a:off x="6892065" y="5301119"/>
              <a:ext cx="477759" cy="22863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114B043-517C-4C8E-9666-F195376F9D1A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CD2D97-260B-443F-B171-27450826D7D7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EBF2F4C2-D42C-4D8C-A743-EC7A7D12F4F5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23C71009-1197-448B-B9EF-B10C5B9B0C4F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28171D43-4352-45B2-974E-BAF10D4528B8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FC02022D-2706-4E3C-9D32-9B9DEFFF64E8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A3D3DCEF-04A6-4F79-92C8-5D4B89469C8F}"/>
              </a:ext>
            </a:extLst>
          </p:cNvPr>
          <p:cNvGrpSpPr/>
          <p:nvPr/>
        </p:nvGrpSpPr>
        <p:grpSpPr>
          <a:xfrm>
            <a:off x="7863937" y="4092634"/>
            <a:ext cx="858823" cy="126916"/>
            <a:chOff x="7869286" y="4097997"/>
            <a:chExt cx="858823" cy="126916"/>
          </a:xfrm>
        </p:grpSpPr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7437FB68-0A4E-4DCD-8910-BF7392699C9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A8323A39-E0CE-4543-B3D5-5809E45BE21A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E44E71AC-B2D6-4AB7-BCEA-D0C9BC06DC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AE14164-302A-4451-8760-52EA21B120C0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84732E50-DBE5-422B-93CE-75745670B2C8}"/>
              </a:ext>
            </a:extLst>
          </p:cNvPr>
          <p:cNvCxnSpPr>
            <a:cxnSpLocks/>
          </p:cNvCxnSpPr>
          <p:nvPr/>
        </p:nvCxnSpPr>
        <p:spPr>
          <a:xfrm>
            <a:off x="9228447" y="3789881"/>
            <a:ext cx="901872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3A081CD-2AF6-455C-B43E-55441ED45BCF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0F32C5-FA6C-4A54-8C02-F3D918A6F4C5}"/>
              </a:ext>
            </a:extLst>
          </p:cNvPr>
          <p:cNvSpPr txBox="1"/>
          <p:nvPr/>
        </p:nvSpPr>
        <p:spPr>
          <a:xfrm>
            <a:off x="10883228" y="2123805"/>
            <a:ext cx="80876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word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F84A6875-6B43-4DCA-B1C6-7C9972A5105E}"/>
              </a:ext>
            </a:extLst>
          </p:cNvPr>
          <p:cNvCxnSpPr>
            <a:cxnSpLocks/>
          </p:cNvCxnSpPr>
          <p:nvPr/>
        </p:nvCxnSpPr>
        <p:spPr>
          <a:xfrm>
            <a:off x="10970979" y="3797160"/>
            <a:ext cx="61827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3DAD363-E124-4DB4-8BE6-C272F7C7C448}"/>
              </a:ext>
            </a:extLst>
          </p:cNvPr>
          <p:cNvSpPr txBox="1"/>
          <p:nvPr/>
        </p:nvSpPr>
        <p:spPr>
          <a:xfrm>
            <a:off x="11691991" y="332498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AB6D9532-BE56-4656-BC95-4772D10995EB}"/>
              </a:ext>
            </a:extLst>
          </p:cNvPr>
          <p:cNvGrpSpPr/>
          <p:nvPr/>
        </p:nvGrpSpPr>
        <p:grpSpPr>
          <a:xfrm>
            <a:off x="4611608" y="3911457"/>
            <a:ext cx="7513758" cy="1284261"/>
            <a:chOff x="4611608" y="3911457"/>
            <a:chExt cx="7513758" cy="1284261"/>
          </a:xfrm>
        </p:grpSpPr>
        <p:cxnSp>
          <p:nvCxnSpPr>
            <p:cNvPr id="49" name="Прямая со стрелкой 48">
              <a:extLst>
                <a:ext uri="{FF2B5EF4-FFF2-40B4-BE49-F238E27FC236}">
                  <a16:creationId xmlns:a16="http://schemas.microsoft.com/office/drawing/2014/main" id="{CA599C41-7DD8-41A3-9074-EFEC8A9374E2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A8CFEBB1-7765-4C80-B98B-00B3A8BFCD9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761A4DFE-ACD1-4303-A7C5-6EF31F7F2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2FC9B185-E0CB-42E6-BE45-9D45A729B8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5A17ED03-8C4D-4B6E-91FF-15DB2FA8AA55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322" y="391145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7DAECADE-6D3F-4B86-BA89-215FED9377E0}"/>
              </a:ext>
            </a:extLst>
          </p:cNvPr>
          <p:cNvCxnSpPr>
            <a:cxnSpLocks/>
          </p:cNvCxnSpPr>
          <p:nvPr/>
        </p:nvCxnSpPr>
        <p:spPr>
          <a:xfrm>
            <a:off x="11589249" y="3813361"/>
            <a:ext cx="258072" cy="9809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E9C2DCD-1088-4644-8C1E-0B44C211BB0F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60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7" grpId="0"/>
      <p:bldP spid="27" grpId="1"/>
      <p:bldP spid="28" grpId="0"/>
      <p:bldP spid="28" grpId="1"/>
      <p:bldP spid="40" grpId="0"/>
      <p:bldP spid="40" grpId="1"/>
      <p:bldP spid="43" grpId="0"/>
      <p:bldP spid="43" grpId="1"/>
      <p:bldP spid="44" grpId="0"/>
      <p:bldP spid="44" grpId="1"/>
      <p:bldP spid="47" grpId="0"/>
      <p:bldP spid="47" grpId="1"/>
      <p:bldP spid="59" grpId="0"/>
      <p:bldP spid="5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lb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BB4BAB-DAC2-4DC2-A275-C0B5782EA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076C0F-D8FA-4423-9F07-25DBA35B0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B6F9E9-8DB1-4026-BB9F-4EF7EF3E0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CD46B7-9E87-4DEF-A39E-CD3183DDE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F6D096-3E61-42AD-BF2B-B0CB90833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85" y="549827"/>
            <a:ext cx="7348538" cy="2238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C641CA4-3B6C-49D6-884A-AD27107DB9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E4BE5B-4DF0-48BE-B5E4-C9CE95032CA3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000 0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F9B427-1D41-4CC2-A7D3-04AEB701F492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3AD10D-20DC-46BC-9D40-5F6066A0DBF8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EB9CF3-EB9F-4CDC-AB04-2D81CB4CD690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C84CFC-BA0B-41FE-BD10-841431B85C04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36B44A-0F68-485A-B8C6-D51796FB4CB6}"/>
              </a:ext>
            </a:extLst>
          </p:cNvPr>
          <p:cNvSpPr txBox="1"/>
          <p:nvPr/>
        </p:nvSpPr>
        <p:spPr>
          <a:xfrm>
            <a:off x="10882743" y="2088785"/>
            <a:ext cx="8087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byte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6DC3F9-98F9-4CD3-99F3-B16532AB7BDC}"/>
              </a:ext>
            </a:extLst>
          </p:cNvPr>
          <p:cNvSpPr txBox="1"/>
          <p:nvPr/>
        </p:nvSpPr>
        <p:spPr>
          <a:xfrm>
            <a:off x="11691991" y="332498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1CCEE-2D5F-44FE-A8D8-E2A1593701F2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1B5E46C-4186-45B0-B0BB-AFF34627BB96}"/>
              </a:ext>
            </a:extLst>
          </p:cNvPr>
          <p:cNvSpPr/>
          <p:nvPr/>
        </p:nvSpPr>
        <p:spPr>
          <a:xfrm>
            <a:off x="3688422" y="1490092"/>
            <a:ext cx="571818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A0F1293-AFB5-4DD6-BB81-B2EC58465254}"/>
              </a:ext>
            </a:extLst>
          </p:cNvPr>
          <p:cNvSpPr/>
          <p:nvPr/>
        </p:nvSpPr>
        <p:spPr>
          <a:xfrm>
            <a:off x="10921429" y="2116476"/>
            <a:ext cx="647271" cy="519985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28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59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47"/>
          <a:stretch/>
        </p:blipFill>
        <p:spPr>
          <a:xfrm>
            <a:off x="513984" y="11157"/>
            <a:ext cx="7534275" cy="37926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7F81F53-8442-4E93-AEC2-86752DF770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07AD10D-4E31-4BA2-AE40-9D7950D57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9685BA6-93F4-4F87-98ED-D974BE6E0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36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89D2140-6C39-4809-ACA5-F70E15BBA659}"/>
              </a:ext>
            </a:extLst>
          </p:cNvPr>
          <p:cNvGrpSpPr/>
          <p:nvPr/>
        </p:nvGrpSpPr>
        <p:grpSpPr>
          <a:xfrm>
            <a:off x="1550981" y="2404287"/>
            <a:ext cx="10304218" cy="3998875"/>
            <a:chOff x="1550981" y="2404287"/>
            <a:chExt cx="10304218" cy="3998875"/>
          </a:xfrm>
        </p:grpSpPr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FC3400BD-1CCD-4D6C-A779-E534B6EDF7A3}"/>
                </a:ext>
              </a:extLst>
            </p:cNvPr>
            <p:cNvSpPr/>
            <p:nvPr/>
          </p:nvSpPr>
          <p:spPr>
            <a:xfrm>
              <a:off x="5895225" y="459971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E3E922E8-DF78-4BFF-9D86-78B07284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50981" y="2404287"/>
              <a:ext cx="10304218" cy="2191429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2F7BD00A-CA2F-45D9-BEAD-D218ECF90FFD}"/>
                </a:ext>
              </a:extLst>
            </p:cNvPr>
            <p:cNvSpPr/>
            <p:nvPr/>
          </p:nvSpPr>
          <p:spPr>
            <a:xfrm>
              <a:off x="5390402" y="539351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91755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50EC35A-7562-4841-BADA-2B6065BFFBF6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41B2D8-EAAA-49DB-A3CC-CEA977506CE3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E87E42A6-BC69-4743-A6E1-42AEBE0A569B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77CE6B13-174B-4243-8E9E-35761247C3AD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48F78656-1B0B-44EF-9E21-11A5F57E6F24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8E6B4C70-233B-4F6A-A21C-0976640F34A7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9A17AE7-9E7C-48A3-B221-457897F72849}"/>
              </a:ext>
            </a:extLst>
          </p:cNvPr>
          <p:cNvGrpSpPr/>
          <p:nvPr/>
        </p:nvGrpSpPr>
        <p:grpSpPr>
          <a:xfrm>
            <a:off x="7863937" y="4092634"/>
            <a:ext cx="858823" cy="599992"/>
            <a:chOff x="7869286" y="4097997"/>
            <a:chExt cx="858823" cy="599992"/>
          </a:xfrm>
        </p:grpSpPr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7F268E3-4C82-4F0B-9576-FDDD06D11891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D37C47AF-A0C8-40CA-8B1F-09B887D04752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697988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F8025252-D861-43B9-A7C1-A34931CABE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37490" cy="59999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DF0CD0B-E6C2-4689-9471-7A148B4EEBD8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1785FE-3063-4E4A-9897-F9256E0090A8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6525A8-3446-4CD1-A018-71EA325669DB}"/>
              </a:ext>
            </a:extLst>
          </p:cNvPr>
          <p:cNvSpPr txBox="1"/>
          <p:nvPr/>
        </p:nvSpPr>
        <p:spPr>
          <a:xfrm>
            <a:off x="10883228" y="2123805"/>
            <a:ext cx="80876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word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ACBFB7-1305-4E9D-BAD2-16380695E930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AB7552A4-FB22-4C6D-AC01-983FFC383177}"/>
              </a:ext>
            </a:extLst>
          </p:cNvPr>
          <p:cNvGrpSpPr/>
          <p:nvPr/>
        </p:nvGrpSpPr>
        <p:grpSpPr>
          <a:xfrm>
            <a:off x="6428277" y="4550060"/>
            <a:ext cx="1429848" cy="1512095"/>
            <a:chOff x="6428277" y="4180189"/>
            <a:chExt cx="1429848" cy="1512095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F96041DD-4EF4-4F9C-A5B0-0B3874022496}"/>
                </a:ext>
              </a:extLst>
            </p:cNvPr>
            <p:cNvSpPr/>
            <p:nvPr/>
          </p:nvSpPr>
          <p:spPr>
            <a:xfrm>
              <a:off x="6428277" y="5391150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21765902-A5D2-4393-8F7C-6F56B597E213}"/>
                </a:ext>
              </a:extLst>
            </p:cNvPr>
            <p:cNvSpPr/>
            <p:nvPr/>
          </p:nvSpPr>
          <p:spPr>
            <a:xfrm>
              <a:off x="7285527" y="4180189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B78A8A64-6C4E-4C41-A732-582815CFC351}"/>
              </a:ext>
            </a:extLst>
          </p:cNvPr>
          <p:cNvCxnSpPr>
            <a:cxnSpLocks/>
          </p:cNvCxnSpPr>
          <p:nvPr/>
        </p:nvCxnSpPr>
        <p:spPr>
          <a:xfrm>
            <a:off x="9228447" y="3790498"/>
            <a:ext cx="91214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33FDA14-039B-43D1-9984-4DCEFC77F53C}"/>
              </a:ext>
            </a:extLst>
          </p:cNvPr>
          <p:cNvGrpSpPr/>
          <p:nvPr/>
        </p:nvGrpSpPr>
        <p:grpSpPr>
          <a:xfrm>
            <a:off x="5939450" y="3159652"/>
            <a:ext cx="4022187" cy="958484"/>
            <a:chOff x="6534833" y="4733800"/>
            <a:chExt cx="4022187" cy="958484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EA37522B-15F2-4166-8079-40630B10E6BE}"/>
                </a:ext>
              </a:extLst>
            </p:cNvPr>
            <p:cNvSpPr/>
            <p:nvPr/>
          </p:nvSpPr>
          <p:spPr>
            <a:xfrm>
              <a:off x="6534833" y="5391150"/>
              <a:ext cx="466041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28DE289B-EC07-4371-99CB-6E2030B59225}"/>
                </a:ext>
              </a:extLst>
            </p:cNvPr>
            <p:cNvSpPr/>
            <p:nvPr/>
          </p:nvSpPr>
          <p:spPr>
            <a:xfrm>
              <a:off x="10044816" y="4733800"/>
              <a:ext cx="512204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61E6DF4-7F94-46F0-94DA-1D93C271978A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010 0100011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43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4" grpId="0"/>
      <p:bldP spid="4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3294141" y="4841082"/>
            <a:ext cx="5603718" cy="38814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89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8F18046-211C-4CB9-A7F2-DF18FCC79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9D31E8F-F147-4EC2-B682-937D385EA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990DD39-572D-4F8B-B511-9BC0D23F2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5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99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EC71A92-52B5-44D8-8DE4-E29DD22AA082}"/>
              </a:ext>
            </a:extLst>
          </p:cNvPr>
          <p:cNvGrpSpPr/>
          <p:nvPr/>
        </p:nvGrpSpPr>
        <p:grpSpPr>
          <a:xfrm>
            <a:off x="2373330" y="3429000"/>
            <a:ext cx="8856324" cy="3662531"/>
            <a:chOff x="2373330" y="3429000"/>
            <a:chExt cx="8856324" cy="3662531"/>
          </a:xfrm>
        </p:grpSpPr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730BDF40-6DB3-465D-88F8-2ECDE11E1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73330" y="3429000"/>
              <a:ext cx="8856324" cy="1844532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3" name="Полилиния: фигура 52">
              <a:extLst>
                <a:ext uri="{FF2B5EF4-FFF2-40B4-BE49-F238E27FC236}">
                  <a16:creationId xmlns:a16="http://schemas.microsoft.com/office/drawing/2014/main" id="{F757853D-5010-430B-80B1-323834032AEF}"/>
                </a:ext>
              </a:extLst>
            </p:cNvPr>
            <p:cNvSpPr/>
            <p:nvPr/>
          </p:nvSpPr>
          <p:spPr>
            <a:xfrm>
              <a:off x="5936322" y="5288079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5808CF27-D280-4EE3-B306-838523532442}"/>
                </a:ext>
              </a:extLst>
            </p:cNvPr>
            <p:cNvSpPr/>
            <p:nvPr/>
          </p:nvSpPr>
          <p:spPr>
            <a:xfrm>
              <a:off x="5431499" y="6081881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882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CD6B6B9-3C20-437D-A588-89501E747FE1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EFB78-EB06-4EF9-9344-10A4B00B3A90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8580F9DB-28B3-4099-B212-24334121B508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073DEB44-F168-4E39-8D67-3A05A02FEF2E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48C9120F-101B-46CE-A712-17FC9F8CA259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057BBA69-CB23-4E82-A97F-EBDE13E71ED5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9CEF30C1-D82C-4FBC-B38C-669670CB79F2}"/>
              </a:ext>
            </a:extLst>
          </p:cNvPr>
          <p:cNvGrpSpPr/>
          <p:nvPr/>
        </p:nvGrpSpPr>
        <p:grpSpPr>
          <a:xfrm>
            <a:off x="6441037" y="3968496"/>
            <a:ext cx="2281723" cy="124138"/>
            <a:chOff x="6446386" y="3973859"/>
            <a:chExt cx="2281723" cy="124138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5A500972-FD70-4A66-8CC4-CD3EFD199B83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4B0E9E62-4CE4-4282-971A-CCABBFE5E585}"/>
                </a:ext>
              </a:extLst>
            </p:cNvPr>
            <p:cNvCxnSpPr>
              <a:cxnSpLocks/>
            </p:cNvCxnSpPr>
            <p:nvPr/>
          </p:nvCxnSpPr>
          <p:spPr>
            <a:xfrm>
              <a:off x="6446386" y="3973859"/>
              <a:ext cx="16018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6A5A8E68-F8AF-4C67-B379-4BC16478ACF8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3859"/>
              <a:ext cx="237490" cy="12413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2F80117-5C49-4091-83D2-F4376AD15757}"/>
              </a:ext>
            </a:extLst>
          </p:cNvPr>
          <p:cNvSpPr txBox="1"/>
          <p:nvPr/>
        </p:nvSpPr>
        <p:spPr>
          <a:xfrm>
            <a:off x="9084552" y="2805738"/>
            <a:ext cx="5725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224E77-9EC7-4916-BD88-6C1D3406FAA2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A1C60A-E3BF-4ABE-9934-4F24B4E837C1}"/>
              </a:ext>
            </a:extLst>
          </p:cNvPr>
          <p:cNvSpPr txBox="1"/>
          <p:nvPr/>
        </p:nvSpPr>
        <p:spPr>
          <a:xfrm>
            <a:off x="10940411" y="2297907"/>
            <a:ext cx="808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nop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C51FAB-066A-4CB8-BB0B-D21648C6C69D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C5D66D5-5337-4DED-B4E8-7A8BDC3122B2}"/>
              </a:ext>
            </a:extLst>
          </p:cNvPr>
          <p:cNvGrpSpPr/>
          <p:nvPr/>
        </p:nvGrpSpPr>
        <p:grpSpPr>
          <a:xfrm>
            <a:off x="1993369" y="3429000"/>
            <a:ext cx="7899361" cy="1264764"/>
            <a:chOff x="-41236" y="4180189"/>
            <a:chExt cx="7899361" cy="1264764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877C2245-0646-492B-82E5-69D9E49E6110}"/>
                </a:ext>
              </a:extLst>
            </p:cNvPr>
            <p:cNvSpPr/>
            <p:nvPr/>
          </p:nvSpPr>
          <p:spPr>
            <a:xfrm>
              <a:off x="-41236" y="4843823"/>
              <a:ext cx="178974" cy="601130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399C1EB3-5599-4E0D-B326-03EC3743A049}"/>
                </a:ext>
              </a:extLst>
            </p:cNvPr>
            <p:cNvSpPr/>
            <p:nvPr/>
          </p:nvSpPr>
          <p:spPr>
            <a:xfrm>
              <a:off x="7285527" y="4180189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DE635A2-111F-411B-8C7F-4C9CED0BEB8A}"/>
              </a:ext>
            </a:extLst>
          </p:cNvPr>
          <p:cNvSpPr txBox="1"/>
          <p:nvPr/>
        </p:nvSpPr>
        <p:spPr>
          <a:xfrm>
            <a:off x="1606047" y="2077982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000 1100011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BECE2E-E620-4567-83A0-457266FE9B2D}"/>
              </a:ext>
            </a:extLst>
          </p:cNvPr>
          <p:cNvSpPr txBox="1"/>
          <p:nvPr/>
        </p:nvSpPr>
        <p:spPr>
          <a:xfrm>
            <a:off x="2189640" y="452448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58334699-496C-4171-91B5-94D31274EAF3}"/>
              </a:ext>
            </a:extLst>
          </p:cNvPr>
          <p:cNvGrpSpPr/>
          <p:nvPr/>
        </p:nvGrpSpPr>
        <p:grpSpPr>
          <a:xfrm>
            <a:off x="2110699" y="6187313"/>
            <a:ext cx="4940858" cy="568289"/>
            <a:chOff x="6534833" y="5391150"/>
            <a:chExt cx="4940858" cy="568289"/>
          </a:xfrm>
        </p:grpSpPr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4195300B-B996-4A75-A791-A112637F33B6}"/>
                </a:ext>
              </a:extLst>
            </p:cNvPr>
            <p:cNvSpPr/>
            <p:nvPr/>
          </p:nvSpPr>
          <p:spPr>
            <a:xfrm>
              <a:off x="6534833" y="5391150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6DFA7D2A-44ED-4CAE-B5D4-58FA0AE387B7}"/>
                </a:ext>
              </a:extLst>
            </p:cNvPr>
            <p:cNvSpPr/>
            <p:nvPr/>
          </p:nvSpPr>
          <p:spPr>
            <a:xfrm>
              <a:off x="10865171" y="5658305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DD9E3DC0-1EDC-4ED5-B404-7E007E4C3174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1D0F94B3-3D96-4FD0-9CD0-1CD2D23C5E7B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55938699-744C-44DF-8BA8-02CA195C3354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BEE957C7-C813-4284-8FC2-9D39AE78500F}"/>
              </a:ext>
            </a:extLst>
          </p:cNvPr>
          <p:cNvGrpSpPr/>
          <p:nvPr/>
        </p:nvGrpSpPr>
        <p:grpSpPr>
          <a:xfrm>
            <a:off x="2219325" y="550969"/>
            <a:ext cx="2363708" cy="2950074"/>
            <a:chOff x="2219325" y="550969"/>
            <a:chExt cx="2363708" cy="2950074"/>
          </a:xfrm>
        </p:grpSpPr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662A975C-D97F-40A2-A59B-26B3A1AEB39C}"/>
                </a:ext>
              </a:extLst>
            </p:cNvPr>
            <p:cNvSpPr/>
            <p:nvPr/>
          </p:nvSpPr>
          <p:spPr>
            <a:xfrm>
              <a:off x="2219325" y="550969"/>
              <a:ext cx="1112916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CA4DD056-498D-4D9D-9CAF-38389FA95614}"/>
                </a:ext>
              </a:extLst>
            </p:cNvPr>
            <p:cNvSpPr/>
            <p:nvPr/>
          </p:nvSpPr>
          <p:spPr>
            <a:xfrm>
              <a:off x="4105274" y="3272409"/>
              <a:ext cx="477759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976C511-AC9D-4656-9479-A58DB61EC257}"/>
              </a:ext>
            </a:extLst>
          </p:cNvPr>
          <p:cNvSpPr txBox="1"/>
          <p:nvPr/>
        </p:nvSpPr>
        <p:spPr>
          <a:xfrm rot="16200000">
            <a:off x="1777596" y="3571531"/>
            <a:ext cx="610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99542340-36EA-4C8D-8658-C75B4D02E885}"/>
              </a:ext>
            </a:extLst>
          </p:cNvPr>
          <p:cNvGrpSpPr/>
          <p:nvPr/>
        </p:nvGrpSpPr>
        <p:grpSpPr>
          <a:xfrm rot="10800000">
            <a:off x="1231218" y="6221755"/>
            <a:ext cx="851639" cy="134515"/>
            <a:chOff x="8546895" y="3963482"/>
            <a:chExt cx="851639" cy="134515"/>
          </a:xfrm>
        </p:grpSpPr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EA0E2518-2F60-4FD0-92A6-6B1A27871FE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>
              <a:extLst>
                <a:ext uri="{FF2B5EF4-FFF2-40B4-BE49-F238E27FC236}">
                  <a16:creationId xmlns:a16="http://schemas.microsoft.com/office/drawing/2014/main" id="{5E134E15-35E0-4292-8940-3B9758F9C7E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46895" y="3963482"/>
              <a:ext cx="11118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>
              <a:extLst>
                <a:ext uri="{FF2B5EF4-FFF2-40B4-BE49-F238E27FC236}">
                  <a16:creationId xmlns:a16="http://schemas.microsoft.com/office/drawing/2014/main" id="{FDC37788-5B2E-45C2-AE67-22841AA53E1D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636383" y="3963482"/>
              <a:ext cx="277585" cy="134515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7AC127E-5260-4EA2-82A4-9236E80B56E7}"/>
              </a:ext>
            </a:extLst>
          </p:cNvPr>
          <p:cNvSpPr txBox="1"/>
          <p:nvPr/>
        </p:nvSpPr>
        <p:spPr>
          <a:xfrm rot="16200000">
            <a:off x="1777596" y="3571531"/>
            <a:ext cx="610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00F8DA26-0490-46A6-AEF4-31E5433691E2}"/>
              </a:ext>
            </a:extLst>
          </p:cNvPr>
          <p:cNvGrpSpPr/>
          <p:nvPr/>
        </p:nvGrpSpPr>
        <p:grpSpPr>
          <a:xfrm rot="10800000">
            <a:off x="1231630" y="6103593"/>
            <a:ext cx="879069" cy="128064"/>
            <a:chOff x="8519465" y="4097996"/>
            <a:chExt cx="879069" cy="128064"/>
          </a:xfrm>
        </p:grpSpPr>
        <p:cxnSp>
          <p:nvCxnSpPr>
            <p:cNvPr id="63" name="Прямая со стрелкой 62">
              <a:extLst>
                <a:ext uri="{FF2B5EF4-FFF2-40B4-BE49-F238E27FC236}">
                  <a16:creationId xmlns:a16="http://schemas.microsoft.com/office/drawing/2014/main" id="{45CEBDBA-D6A0-422B-A39D-6A24A3A4C41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 стрелкой 63">
              <a:extLst>
                <a:ext uri="{FF2B5EF4-FFF2-40B4-BE49-F238E27FC236}">
                  <a16:creationId xmlns:a16="http://schemas.microsoft.com/office/drawing/2014/main" id="{0238F666-212E-4FC6-9A44-0337DDAE310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 стрелкой 64">
              <a:extLst>
                <a:ext uri="{FF2B5EF4-FFF2-40B4-BE49-F238E27FC236}">
                  <a16:creationId xmlns:a16="http://schemas.microsoft.com/office/drawing/2014/main" id="{4E114041-EF97-42FC-A41C-1AE6358FD0C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98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9" grpId="0"/>
      <p:bldP spid="49" grpId="1"/>
      <p:bldP spid="45" grpId="0"/>
      <p:bldP spid="45" grpId="1"/>
      <p:bldP spid="56" grpId="0"/>
      <p:bldP spid="56" grpId="1"/>
      <p:bldP spid="56" grpId="2"/>
      <p:bldP spid="61" grpId="0"/>
      <p:bldP spid="61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3294141" y="4841082"/>
            <a:ext cx="5603718" cy="38814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8E10F0-7221-40EB-A81E-B8495AC1E3A8}"/>
              </a:ext>
            </a:extLst>
          </p:cNvPr>
          <p:cNvSpPr/>
          <p:nvPr/>
        </p:nvSpPr>
        <p:spPr>
          <a:xfrm>
            <a:off x="3294141" y="5223365"/>
            <a:ext cx="5603718" cy="782148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96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E2922F0-295E-415F-9F39-44B7770B2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9510A6-5404-4F84-8F9E-0377F2ED6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0D3B871-70A1-46E4-9382-2918B4B0B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9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14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0FA61A8-AADC-4805-8A9A-2EDCC0964756}"/>
              </a:ext>
            </a:extLst>
          </p:cNvPr>
          <p:cNvGrpSpPr/>
          <p:nvPr/>
        </p:nvGrpSpPr>
        <p:grpSpPr>
          <a:xfrm>
            <a:off x="2323113" y="2979809"/>
            <a:ext cx="9080048" cy="3793223"/>
            <a:chOff x="2323113" y="2979809"/>
            <a:chExt cx="9080048" cy="3793223"/>
          </a:xfrm>
        </p:grpSpPr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65D6D3D4-591E-4F8A-97C2-36A486070A41}"/>
                </a:ext>
              </a:extLst>
            </p:cNvPr>
            <p:cNvSpPr/>
            <p:nvPr/>
          </p:nvSpPr>
          <p:spPr>
            <a:xfrm>
              <a:off x="5915774" y="496958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CA45630-BE57-489E-876C-8DAAD738F85D}"/>
                </a:ext>
              </a:extLst>
            </p:cNvPr>
            <p:cNvSpPr/>
            <p:nvPr/>
          </p:nvSpPr>
          <p:spPr>
            <a:xfrm>
              <a:off x="5410951" y="576338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71B5B9C-6CC2-4386-8432-DE8F095AE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3113" y="2979809"/>
              <a:ext cx="9080048" cy="1977374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54912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ECDAE6-383D-4BCB-9350-C506D64F4752}"/>
              </a:ext>
            </a:extLst>
          </p:cNvPr>
          <p:cNvSpPr txBox="1"/>
          <p:nvPr/>
        </p:nvSpPr>
        <p:spPr>
          <a:xfrm>
            <a:off x="1606047" y="2077982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1101111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612B6CB4-323D-4300-BEDC-4BBB230C36D4}"/>
              </a:ext>
            </a:extLst>
          </p:cNvPr>
          <p:cNvGrpSpPr/>
          <p:nvPr/>
        </p:nvGrpSpPr>
        <p:grpSpPr>
          <a:xfrm>
            <a:off x="7202184" y="3494261"/>
            <a:ext cx="1520576" cy="1440006"/>
            <a:chOff x="7202184" y="3494261"/>
            <a:chExt cx="1520576" cy="1440006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A1480232-CDD0-4C5B-8EAB-7E4126892C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2184" y="3494261"/>
              <a:ext cx="152057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A943BC0A-DF9C-402C-AA5C-42A638D35D05}"/>
                </a:ext>
              </a:extLst>
            </p:cNvPr>
            <p:cNvGrpSpPr/>
            <p:nvPr/>
          </p:nvGrpSpPr>
          <p:grpSpPr>
            <a:xfrm>
              <a:off x="7859730" y="4092634"/>
              <a:ext cx="863030" cy="841633"/>
              <a:chOff x="7859730" y="4092634"/>
              <a:chExt cx="863030" cy="841633"/>
            </a:xfrm>
          </p:grpSpPr>
          <p:cxnSp>
            <p:nvCxnSpPr>
              <p:cNvPr id="13" name="Прямая со стрелкой 12">
                <a:extLst>
                  <a:ext uri="{FF2B5EF4-FFF2-40B4-BE49-F238E27FC236}">
                    <a16:creationId xmlns:a16="http://schemas.microsoft.com/office/drawing/2014/main" id="{8693436B-6EEF-45B5-A17D-7F22C37792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3212" y="4092634"/>
                <a:ext cx="21954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 стрелкой 13">
                <a:extLst>
                  <a:ext uri="{FF2B5EF4-FFF2-40B4-BE49-F238E27FC236}">
                    <a16:creationId xmlns:a16="http://schemas.microsoft.com/office/drawing/2014/main" id="{E958F750-4E8E-49D1-B9F1-B8677EB2EA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9730" y="4934267"/>
                <a:ext cx="16393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141D55CA-8E4B-4451-ABD0-1608578F59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3668" y="4454054"/>
                <a:ext cx="260021" cy="48021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 стрелкой 21">
                <a:extLst>
                  <a:ext uri="{FF2B5EF4-FFF2-40B4-BE49-F238E27FC236}">
                    <a16:creationId xmlns:a16="http://schemas.microsoft.com/office/drawing/2014/main" id="{FF41BE63-3D01-4B6E-832B-FB386F50F7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3689" y="4454054"/>
                <a:ext cx="219523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 стрелкой 24">
                <a:extLst>
                  <a:ext uri="{FF2B5EF4-FFF2-40B4-BE49-F238E27FC236}">
                    <a16:creationId xmlns:a16="http://schemas.microsoft.com/office/drawing/2014/main" id="{F33D1B88-66A3-4F19-AFF4-85D419786A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3212" y="4092634"/>
                <a:ext cx="0" cy="3511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8785BC89-BA1E-4EA6-B94C-1863F4405190}"/>
              </a:ext>
            </a:extLst>
          </p:cNvPr>
          <p:cNvGrpSpPr/>
          <p:nvPr/>
        </p:nvGrpSpPr>
        <p:grpSpPr>
          <a:xfrm>
            <a:off x="2669499" y="6060313"/>
            <a:ext cx="4343958" cy="339689"/>
            <a:chOff x="7131733" y="5619750"/>
            <a:chExt cx="4343958" cy="339689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32B9A7F6-7BC7-40A9-8F99-BC6013D85C05}"/>
                </a:ext>
              </a:extLst>
            </p:cNvPr>
            <p:cNvSpPr/>
            <p:nvPr/>
          </p:nvSpPr>
          <p:spPr>
            <a:xfrm>
              <a:off x="7131733" y="5619750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E61B5F4C-8A7C-4D13-81C5-F4E7AA865A18}"/>
                </a:ext>
              </a:extLst>
            </p:cNvPr>
            <p:cNvSpPr/>
            <p:nvPr/>
          </p:nvSpPr>
          <p:spPr>
            <a:xfrm>
              <a:off x="10865171" y="5658305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3753162-371D-4202-B73E-CA0A9E1F2EA7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CD6E6A-2063-471A-A866-3CE5E61A4FC8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A4EB4-726E-408E-AFC0-B715016F3DB0}"/>
              </a:ext>
            </a:extLst>
          </p:cNvPr>
          <p:cNvSpPr txBox="1"/>
          <p:nvPr/>
        </p:nvSpPr>
        <p:spPr>
          <a:xfrm>
            <a:off x="9140014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7C2E439B-8DC0-44F0-93A8-722418DC912F}"/>
              </a:ext>
            </a:extLst>
          </p:cNvPr>
          <p:cNvGrpSpPr/>
          <p:nvPr/>
        </p:nvGrpSpPr>
        <p:grpSpPr>
          <a:xfrm>
            <a:off x="4611608" y="3800475"/>
            <a:ext cx="7513758" cy="1395243"/>
            <a:chOff x="4611608" y="3800475"/>
            <a:chExt cx="7513758" cy="1395243"/>
          </a:xfrm>
        </p:grpSpPr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ED66BFEF-F407-49AA-81FD-9EBBEFBE5E05}"/>
                </a:ext>
              </a:extLst>
            </p:cNvPr>
            <p:cNvGrpSpPr/>
            <p:nvPr/>
          </p:nvGrpSpPr>
          <p:grpSpPr>
            <a:xfrm>
              <a:off x="4611608" y="3911457"/>
              <a:ext cx="7513758" cy="1284261"/>
              <a:chOff x="4611608" y="3911457"/>
              <a:chExt cx="7513758" cy="1284261"/>
            </a:xfrm>
          </p:grpSpPr>
          <p:cxnSp>
            <p:nvCxnSpPr>
              <p:cNvPr id="44" name="Прямая со стрелкой 43">
                <a:extLst>
                  <a:ext uri="{FF2B5EF4-FFF2-40B4-BE49-F238E27FC236}">
                    <a16:creationId xmlns:a16="http://schemas.microsoft.com/office/drawing/2014/main" id="{BC636EF0-011E-425C-8593-BCE192534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608" y="4224168"/>
                <a:ext cx="328555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Прямая со стрелкой 45">
                <a:extLst>
                  <a:ext uri="{FF2B5EF4-FFF2-40B4-BE49-F238E27FC236}">
                    <a16:creationId xmlns:a16="http://schemas.microsoft.com/office/drawing/2014/main" id="{2B89845D-3D50-46E3-AF99-B3CE0713CE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608" y="5195718"/>
                <a:ext cx="751375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Прямая со стрелкой 47">
                <a:extLst>
                  <a:ext uri="{FF2B5EF4-FFF2-40B4-BE49-F238E27FC236}">
                    <a16:creationId xmlns:a16="http://schemas.microsoft.com/office/drawing/2014/main" id="{7541007C-4AC9-4C4C-8F85-69A665F7F8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1608" y="4224168"/>
                <a:ext cx="0" cy="97155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Прямая со стрелкой 49">
                <a:extLst>
                  <a:ext uri="{FF2B5EF4-FFF2-40B4-BE49-F238E27FC236}">
                    <a16:creationId xmlns:a16="http://schemas.microsoft.com/office/drawing/2014/main" id="{4F6D04B6-61A0-4E35-AC44-C1DC044A42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25366" y="3911457"/>
                <a:ext cx="0" cy="128426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Прямая со стрелкой 50">
                <a:extLst>
                  <a:ext uri="{FF2B5EF4-FFF2-40B4-BE49-F238E27FC236}">
                    <a16:creationId xmlns:a16="http://schemas.microsoft.com/office/drawing/2014/main" id="{B66C2212-FE37-4E68-8B3C-F5066D9925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7322" y="3911457"/>
                <a:ext cx="278044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D5BC3101-2D21-4F54-8F96-36D17707DB59}"/>
                </a:ext>
              </a:extLst>
            </p:cNvPr>
            <p:cNvCxnSpPr>
              <a:cxnSpLocks/>
            </p:cNvCxnSpPr>
            <p:nvPr/>
          </p:nvCxnSpPr>
          <p:spPr>
            <a:xfrm>
              <a:off x="9465296" y="4797504"/>
              <a:ext cx="180521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3BCA3EBA-403B-488C-A7CE-0BA23D400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5296" y="3800475"/>
              <a:ext cx="0" cy="1006173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6AC8C078-9F1D-448C-9C41-98C59AD5DBA3}"/>
                </a:ext>
              </a:extLst>
            </p:cNvPr>
            <p:cNvCxnSpPr>
              <a:cxnSpLocks/>
            </p:cNvCxnSpPr>
            <p:nvPr/>
          </p:nvCxnSpPr>
          <p:spPr>
            <a:xfrm>
              <a:off x="9239871" y="3800475"/>
              <a:ext cx="22542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 стрелкой 55">
              <a:extLst>
                <a:ext uri="{FF2B5EF4-FFF2-40B4-BE49-F238E27FC236}">
                  <a16:creationId xmlns:a16="http://schemas.microsoft.com/office/drawing/2014/main" id="{D180A191-28F1-42D5-99F1-C28BE54830A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0512" y="4035425"/>
              <a:ext cx="32838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9EE93A85-2A3C-4F61-906E-D4CC75006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0512" y="4035425"/>
              <a:ext cx="0" cy="76208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 стрелкой 60">
              <a:extLst>
                <a:ext uri="{FF2B5EF4-FFF2-40B4-BE49-F238E27FC236}">
                  <a16:creationId xmlns:a16="http://schemas.microsoft.com/office/drawing/2014/main" id="{1E6FA40A-BE14-4C7C-9155-02CF049DA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8896" y="3911457"/>
              <a:ext cx="248426" cy="12396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6BC9DF4A-0115-4D8D-9A81-B03C01AE8B6A}"/>
              </a:ext>
            </a:extLst>
          </p:cNvPr>
          <p:cNvSpPr txBox="1"/>
          <p:nvPr/>
        </p:nvSpPr>
        <p:spPr>
          <a:xfrm>
            <a:off x="11739936" y="325972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38724F44-9C46-4D8B-B47C-88850937A258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3F9F76A9-AAC9-4D37-B553-EB1EA4E5DE00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5266F364-927F-42AC-96B8-BD00CF52163E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9239925-2F31-48F8-A657-9DF03F6B7A1D}"/>
              </a:ext>
            </a:extLst>
          </p:cNvPr>
          <p:cNvSpPr txBox="1"/>
          <p:nvPr/>
        </p:nvSpPr>
        <p:spPr>
          <a:xfrm>
            <a:off x="5731119" y="26295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59B4495-3693-467D-962D-ED173B2099C7}"/>
              </a:ext>
            </a:extLst>
          </p:cNvPr>
          <p:cNvSpPr txBox="1"/>
          <p:nvPr/>
        </p:nvSpPr>
        <p:spPr>
          <a:xfrm>
            <a:off x="1527277" y="51957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B8A358-7501-49DA-95BF-0C9C4C7033AF}"/>
              </a:ext>
            </a:extLst>
          </p:cNvPr>
          <p:cNvSpPr txBox="1"/>
          <p:nvPr/>
        </p:nvSpPr>
        <p:spPr>
          <a:xfrm>
            <a:off x="2229583" y="444127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A31BEC4F-5CBA-4685-AF3D-D79105966649}"/>
              </a:ext>
            </a:extLst>
          </p:cNvPr>
          <p:cNvGrpSpPr/>
          <p:nvPr/>
        </p:nvGrpSpPr>
        <p:grpSpPr>
          <a:xfrm rot="10800000">
            <a:off x="1207725" y="6228004"/>
            <a:ext cx="1442606" cy="123102"/>
            <a:chOff x="7280154" y="3969532"/>
            <a:chExt cx="1442606" cy="123102"/>
          </a:xfrm>
        </p:grpSpPr>
        <p:cxnSp>
          <p:nvCxnSpPr>
            <p:cNvPr id="75" name="Прямая со стрелкой 74">
              <a:extLst>
                <a:ext uri="{FF2B5EF4-FFF2-40B4-BE49-F238E27FC236}">
                  <a16:creationId xmlns:a16="http://schemas.microsoft.com/office/drawing/2014/main" id="{EF7D23F5-2B33-419A-8CE3-2A67D23D053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220768" y="4092634"/>
              <a:ext cx="5019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 стрелкой 75">
              <a:extLst>
                <a:ext uri="{FF2B5EF4-FFF2-40B4-BE49-F238E27FC236}">
                  <a16:creationId xmlns:a16="http://schemas.microsoft.com/office/drawing/2014/main" id="{564F905C-35B7-4E29-9A94-E8675590298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280154" y="4092634"/>
              <a:ext cx="14477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 стрелкой 76">
              <a:extLst>
                <a:ext uri="{FF2B5EF4-FFF2-40B4-BE49-F238E27FC236}">
                  <a16:creationId xmlns:a16="http://schemas.microsoft.com/office/drawing/2014/main" id="{3C33B867-E766-43FE-B6D0-6E928B1A565A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963572" y="3976988"/>
              <a:ext cx="257195" cy="11564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 стрелкой 77">
              <a:extLst>
                <a:ext uri="{FF2B5EF4-FFF2-40B4-BE49-F238E27FC236}">
                  <a16:creationId xmlns:a16="http://schemas.microsoft.com/office/drawing/2014/main" id="{173F9FAA-0AB1-4495-BCB0-4AC0165BB70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651629" y="3969532"/>
              <a:ext cx="3119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 стрелкой 78">
              <a:extLst>
                <a:ext uri="{FF2B5EF4-FFF2-40B4-BE49-F238E27FC236}">
                  <a16:creationId xmlns:a16="http://schemas.microsoft.com/office/drawing/2014/main" id="{8B4ED39B-04EB-49FA-BAEA-9CFBE7C9D08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406360" y="3969532"/>
              <a:ext cx="245269" cy="12310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519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36" grpId="0"/>
      <p:bldP spid="36" grpId="1"/>
      <p:bldP spid="37" grpId="0"/>
      <p:bldP spid="37" grpId="1"/>
      <p:bldP spid="38" grpId="0"/>
      <p:bldP spid="38" grpId="1"/>
      <p:bldP spid="64" grpId="0"/>
      <p:bldP spid="64" grpId="1"/>
      <p:bldP spid="69" grpId="0"/>
      <p:bldP spid="69" grpId="1"/>
      <p:bldP spid="70" grpId="0"/>
      <p:bldP spid="70" grpId="1"/>
      <p:bldP spid="71" grpId="0"/>
      <p:bldP spid="7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3294141" y="4841082"/>
            <a:ext cx="5603718" cy="38814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8E10F0-7221-40EB-A81E-B8495AC1E3A8}"/>
              </a:ext>
            </a:extLst>
          </p:cNvPr>
          <p:cNvSpPr/>
          <p:nvPr/>
        </p:nvSpPr>
        <p:spPr>
          <a:xfrm>
            <a:off x="3294141" y="5223365"/>
            <a:ext cx="5603718" cy="782148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F0F3D9-7B1C-4CA6-8BCE-86C0B6BD895C}"/>
              </a:ext>
            </a:extLst>
          </p:cNvPr>
          <p:cNvSpPr/>
          <p:nvPr/>
        </p:nvSpPr>
        <p:spPr>
          <a:xfrm>
            <a:off x="3294141" y="6006594"/>
            <a:ext cx="5603718" cy="1270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56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B2930D7-BF8B-42E6-8C43-5008A11A4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76C6116-6693-40AA-9B60-706BDEAD1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154" y="702700"/>
            <a:ext cx="2686050" cy="3143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0E27CBC-9C76-4240-A943-C5FCBC4E6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77D7474-975C-4F7C-9813-E94F6EDDF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47" y="545763"/>
            <a:ext cx="7476744" cy="22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7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D2DBCF-0A43-42E0-A9D1-8E179F4A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2812"/>
            <a:ext cx="12191999" cy="52536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B9AC8-2BAC-45C7-BC56-8761B6B08F67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offset(base)</a:t>
            </a:r>
            <a:endParaRPr lang="en-US" sz="18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8C3EF6-BD9D-44F8-8EE4-5322F248D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7E0A25-EC78-4009-BCC3-0D37C54A1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47" y="545763"/>
            <a:ext cx="7476744" cy="22212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34FE757-A3C1-4816-B084-E1AC06A1F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CDE07C-64AF-4F65-B739-5D7A1C0AE2FF}"/>
              </a:ext>
            </a:extLst>
          </p:cNvPr>
          <p:cNvSpPr txBox="1"/>
          <p:nvPr/>
        </p:nvSpPr>
        <p:spPr>
          <a:xfrm>
            <a:off x="1438358" y="2890665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D5D51B2-C48B-4B43-ACC2-40B6C29B504E}"/>
              </a:ext>
            </a:extLst>
          </p:cNvPr>
          <p:cNvGrpSpPr/>
          <p:nvPr/>
        </p:nvGrpSpPr>
        <p:grpSpPr>
          <a:xfrm>
            <a:off x="496431" y="3059942"/>
            <a:ext cx="775856" cy="261901"/>
            <a:chOff x="7651629" y="3969532"/>
            <a:chExt cx="775856" cy="123102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90376A1D-529B-4B20-A1C2-EADB4B09FA42}"/>
                </a:ext>
              </a:extLst>
            </p:cNvPr>
            <p:cNvCxnSpPr>
              <a:cxnSpLocks/>
            </p:cNvCxnSpPr>
            <p:nvPr/>
          </p:nvCxnSpPr>
          <p:spPr>
            <a:xfrm>
              <a:off x="8064929" y="4092634"/>
              <a:ext cx="36255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0AC120BF-A864-4128-BEE5-7CB1ED85C2A2}"/>
                </a:ext>
              </a:extLst>
            </p:cNvPr>
            <p:cNvCxnSpPr>
              <a:cxnSpLocks/>
            </p:cNvCxnSpPr>
            <p:nvPr/>
          </p:nvCxnSpPr>
          <p:spPr>
            <a:xfrm>
              <a:off x="7807734" y="3969532"/>
              <a:ext cx="257195" cy="12310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877D4CE5-F598-4755-B0C9-E1D317AC7D2D}"/>
                </a:ext>
              </a:extLst>
            </p:cNvPr>
            <p:cNvCxnSpPr>
              <a:cxnSpLocks/>
            </p:cNvCxnSpPr>
            <p:nvPr/>
          </p:nvCxnSpPr>
          <p:spPr>
            <a:xfrm>
              <a:off x="7651629" y="3969532"/>
              <a:ext cx="16490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6749A39-4137-4962-8D41-DB6A65A54DCF}"/>
              </a:ext>
            </a:extLst>
          </p:cNvPr>
          <p:cNvSpPr/>
          <p:nvPr/>
        </p:nvSpPr>
        <p:spPr>
          <a:xfrm>
            <a:off x="161972" y="2890665"/>
            <a:ext cx="328592" cy="23969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E3D0FD9-A776-4D57-ACA1-E5A18E76E978}"/>
              </a:ext>
            </a:extLst>
          </p:cNvPr>
          <p:cNvSpPr/>
          <p:nvPr/>
        </p:nvSpPr>
        <p:spPr>
          <a:xfrm>
            <a:off x="6504731" y="3189306"/>
            <a:ext cx="328592" cy="23969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740BE-0E98-487A-809D-9A06B0EB98C3}"/>
              </a:ext>
            </a:extLst>
          </p:cNvPr>
          <p:cNvSpPr txBox="1"/>
          <p:nvPr/>
        </p:nvSpPr>
        <p:spPr>
          <a:xfrm>
            <a:off x="8474318" y="716795"/>
            <a:ext cx="410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rd</a:t>
            </a:r>
            <a:r>
              <a:rPr lang="en-US" sz="16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= PC+4; PC = rs1 + </a:t>
            </a:r>
            <a:r>
              <a:rPr lang="en-US" sz="16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imm_J</a:t>
            </a:r>
            <a:endParaRPr lang="ru-RU" sz="1600" dirty="0"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0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5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88D91A-781E-42EB-BE3D-FB028D4F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3294141" y="4841082"/>
            <a:ext cx="5603718" cy="38814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8E10F0-7221-40EB-A81E-B8495AC1E3A8}"/>
              </a:ext>
            </a:extLst>
          </p:cNvPr>
          <p:cNvSpPr/>
          <p:nvPr/>
        </p:nvSpPr>
        <p:spPr>
          <a:xfrm>
            <a:off x="3294141" y="5223365"/>
            <a:ext cx="5603718" cy="782148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F0F3D9-7B1C-4CA6-8BCE-86C0B6BD895C}"/>
              </a:ext>
            </a:extLst>
          </p:cNvPr>
          <p:cNvSpPr/>
          <p:nvPr/>
        </p:nvSpPr>
        <p:spPr>
          <a:xfrm>
            <a:off x="3294141" y="6006594"/>
            <a:ext cx="5603718" cy="1270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C7D72AC-A264-42B5-9067-C7847AC46B4F}"/>
              </a:ext>
            </a:extLst>
          </p:cNvPr>
          <p:cNvSpPr/>
          <p:nvPr/>
        </p:nvSpPr>
        <p:spPr>
          <a:xfrm>
            <a:off x="3294141" y="6140451"/>
            <a:ext cx="5603718" cy="12700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6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FB9AC8-2BAC-45C7-BC56-8761B6B08F67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auipc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8C3EF6-BD9D-44F8-8EE4-5322F248D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7E0A25-EC78-4009-BCC3-0D37C54A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47" y="545763"/>
            <a:ext cx="7476744" cy="22212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34FE757-A3C1-4816-B084-E1AC06A1F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8BCA98-A17B-4ED6-9A0E-0C6DCDFDA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46915"/>
            <a:ext cx="7658551" cy="22589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4C8D0A-56A8-4497-B8FC-B1032B478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154" y="731275"/>
            <a:ext cx="2695575" cy="2857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44CC09A-EA00-4298-942A-0363C18F5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8C01CFF-EA92-427C-97C6-49C0C9ED26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5696"/>
            <a:ext cx="12192000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ED4A9B-53FA-41A9-9DCF-5F0554838FDC}"/>
              </a:ext>
            </a:extLst>
          </p:cNvPr>
          <p:cNvSpPr txBox="1"/>
          <p:nvPr/>
        </p:nvSpPr>
        <p:spPr>
          <a:xfrm>
            <a:off x="3064955" y="2045324"/>
            <a:ext cx="14084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0010111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B501B3-CCB5-45AC-A4F0-81C03721EB0C}"/>
              </a:ext>
            </a:extLst>
          </p:cNvPr>
          <p:cNvSpPr txBox="1"/>
          <p:nvPr/>
        </p:nvSpPr>
        <p:spPr>
          <a:xfrm>
            <a:off x="7836229" y="27184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9EA850-88BF-46A0-8CCD-AE49290F376D}"/>
              </a:ext>
            </a:extLst>
          </p:cNvPr>
          <p:cNvSpPr txBox="1"/>
          <p:nvPr/>
        </p:nvSpPr>
        <p:spPr>
          <a:xfrm>
            <a:off x="8474318" y="349142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590576-2834-4537-AB0E-7993F1B31F25}"/>
              </a:ext>
            </a:extLst>
          </p:cNvPr>
          <p:cNvSpPr txBox="1"/>
          <p:nvPr/>
        </p:nvSpPr>
        <p:spPr>
          <a:xfrm>
            <a:off x="11741997" y="332214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120469-3D33-484D-AC9B-3934615DAEDB}"/>
              </a:ext>
            </a:extLst>
          </p:cNvPr>
          <p:cNvSpPr txBox="1"/>
          <p:nvPr/>
        </p:nvSpPr>
        <p:spPr>
          <a:xfrm>
            <a:off x="6189292" y="254914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5518CE-6EB1-4443-B155-D5F2038DF177}"/>
              </a:ext>
            </a:extLst>
          </p:cNvPr>
          <p:cNvSpPr txBox="1"/>
          <p:nvPr/>
        </p:nvSpPr>
        <p:spPr>
          <a:xfrm>
            <a:off x="9190646" y="27184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4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  <p:bldP spid="25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3294141" y="1743075"/>
            <a:ext cx="5603718" cy="1281113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3294141" y="3024189"/>
            <a:ext cx="5603718" cy="1160950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3294141" y="6267451"/>
            <a:ext cx="5603718" cy="127000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3294141" y="4185140"/>
            <a:ext cx="5603718" cy="655942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3294141" y="4841082"/>
            <a:ext cx="5603718" cy="388143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8E10F0-7221-40EB-A81E-B8495AC1E3A8}"/>
              </a:ext>
            </a:extLst>
          </p:cNvPr>
          <p:cNvSpPr/>
          <p:nvPr/>
        </p:nvSpPr>
        <p:spPr>
          <a:xfrm>
            <a:off x="3294141" y="5223365"/>
            <a:ext cx="5603718" cy="782148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F0F3D9-7B1C-4CA6-8BCE-86C0B6BD895C}"/>
              </a:ext>
            </a:extLst>
          </p:cNvPr>
          <p:cNvSpPr/>
          <p:nvPr/>
        </p:nvSpPr>
        <p:spPr>
          <a:xfrm>
            <a:off x="3294141" y="6006594"/>
            <a:ext cx="5603718" cy="1270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C7D72AC-A264-42B5-9067-C7847AC46B4F}"/>
              </a:ext>
            </a:extLst>
          </p:cNvPr>
          <p:cNvSpPr/>
          <p:nvPr/>
        </p:nvSpPr>
        <p:spPr>
          <a:xfrm>
            <a:off x="3294141" y="6140451"/>
            <a:ext cx="5603718" cy="12700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D735EE3-D38D-4000-A805-DF3824DADE19}"/>
              </a:ext>
            </a:extLst>
          </p:cNvPr>
          <p:cNvSpPr/>
          <p:nvPr/>
        </p:nvSpPr>
        <p:spPr>
          <a:xfrm>
            <a:off x="3294141" y="6394736"/>
            <a:ext cx="5603718" cy="134651"/>
          </a:xfrm>
          <a:prstGeom prst="rect">
            <a:avLst/>
          </a:prstGeom>
          <a:solidFill>
            <a:schemeClr val="accent3">
              <a:lumMod val="5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BD1FC9B-2B20-4D6E-A612-22E51B6A810E}"/>
              </a:ext>
            </a:extLst>
          </p:cNvPr>
          <p:cNvSpPr/>
          <p:nvPr/>
        </p:nvSpPr>
        <p:spPr>
          <a:xfrm>
            <a:off x="3294141" y="6537061"/>
            <a:ext cx="5603718" cy="254264"/>
          </a:xfrm>
          <a:prstGeom prst="rect">
            <a:avLst/>
          </a:prstGeom>
          <a:solidFill>
            <a:srgbClr val="00206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59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8C01CFF-EA92-427C-97C6-49C0C9ED2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5696"/>
            <a:ext cx="12192000" cy="52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90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9BD521-69E6-425B-AC25-16E38E042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1674"/>
            <a:ext cx="12192000" cy="52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02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991177-55A4-4D20-8684-9635AB078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2178"/>
            <a:ext cx="12192000" cy="52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53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E0F75-B4FC-4C6B-A121-2463F7B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5812"/>
            <a:ext cx="12192000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6DE4B4-7121-4E06-989A-291723D66DE9}"/>
              </a:ext>
            </a:extLst>
          </p:cNvPr>
          <p:cNvSpPr txBox="1"/>
          <p:nvPr/>
        </p:nvSpPr>
        <p:spPr>
          <a:xfrm>
            <a:off x="2381350" y="512045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BD9CA-A7CB-4742-873C-BCE99CC519BF}"/>
              </a:ext>
            </a:extLst>
          </p:cNvPr>
          <p:cNvSpPr txBox="1"/>
          <p:nvPr/>
        </p:nvSpPr>
        <p:spPr>
          <a:xfrm>
            <a:off x="3122599" y="4571591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40EAC8-D6B2-4C30-AB46-B97D18CAEA22}"/>
              </a:ext>
            </a:extLst>
          </p:cNvPr>
          <p:cNvSpPr txBox="1"/>
          <p:nvPr/>
        </p:nvSpPr>
        <p:spPr>
          <a:xfrm>
            <a:off x="6197056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aphicFrame>
        <p:nvGraphicFramePr>
          <p:cNvPr id="26" name="Таблица 26">
            <a:extLst>
              <a:ext uri="{FF2B5EF4-FFF2-40B4-BE49-F238E27FC236}">
                <a16:creationId xmlns:a16="http://schemas.microsoft.com/office/drawing/2014/main" id="{6FE76EB9-A0E0-42C4-84C5-1D7A765AE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329942"/>
              </p:ext>
            </p:extLst>
          </p:nvPr>
        </p:nvGraphicFramePr>
        <p:xfrm>
          <a:off x="968804" y="22872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010 0100011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011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write word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BDF06A4-C795-43A8-B6CF-B837CCF86A31}"/>
              </a:ext>
            </a:extLst>
          </p:cNvPr>
          <p:cNvSpPr txBox="1"/>
          <p:nvPr/>
        </p:nvSpPr>
        <p:spPr>
          <a:xfrm>
            <a:off x="7765689" y="283144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084A1B-9D52-4363-89FD-B200E3BDE27E}"/>
              </a:ext>
            </a:extLst>
          </p:cNvPr>
          <p:cNvSpPr txBox="1"/>
          <p:nvPr/>
        </p:nvSpPr>
        <p:spPr>
          <a:xfrm>
            <a:off x="8489397" y="3704343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282B0-23C4-4D8C-AC45-855B2B507923}"/>
              </a:ext>
            </a:extLst>
          </p:cNvPr>
          <p:cNvSpPr txBox="1"/>
          <p:nvPr/>
        </p:nvSpPr>
        <p:spPr>
          <a:xfrm>
            <a:off x="9150958" y="29702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505C2D-7948-4583-9F18-BF49CC576E05}"/>
              </a:ext>
            </a:extLst>
          </p:cNvPr>
          <p:cNvSpPr txBox="1"/>
          <p:nvPr/>
        </p:nvSpPr>
        <p:spPr>
          <a:xfrm>
            <a:off x="10387112" y="2513504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6CB6F9-DCC0-4798-A0FB-C437952C7030}"/>
              </a:ext>
            </a:extLst>
          </p:cNvPr>
          <p:cNvSpPr txBox="1"/>
          <p:nvPr/>
        </p:nvSpPr>
        <p:spPr>
          <a:xfrm>
            <a:off x="10912570" y="2385497"/>
            <a:ext cx="903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 word</a:t>
            </a:r>
            <a:endParaRPr lang="ru-RU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928075-E6BA-4E3B-A98A-ED1942B8AA58}"/>
              </a:ext>
            </a:extLst>
          </p:cNvPr>
          <p:cNvSpPr txBox="1"/>
          <p:nvPr/>
        </p:nvSpPr>
        <p:spPr>
          <a:xfrm>
            <a:off x="1338163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121E12-814E-4618-BDB5-25A113100EB2}"/>
              </a:ext>
            </a:extLst>
          </p:cNvPr>
          <p:cNvSpPr txBox="1"/>
          <p:nvPr/>
        </p:nvSpPr>
        <p:spPr>
          <a:xfrm>
            <a:off x="11649074" y="33539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A9BA50B-1B8F-4A30-9908-2E635E9BAD4D}"/>
              </a:ext>
            </a:extLst>
          </p:cNvPr>
          <p:cNvGrpSpPr/>
          <p:nvPr/>
        </p:nvGrpSpPr>
        <p:grpSpPr>
          <a:xfrm>
            <a:off x="6902048" y="3450350"/>
            <a:ext cx="2124477" cy="206866"/>
            <a:chOff x="7116811" y="3862963"/>
            <a:chExt cx="2281723" cy="235034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7E0B52DF-69C8-406C-8256-0EA04F61826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3CBB618B-DB00-44FC-B923-6E9F3A6C74C7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629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162530-FE4B-4955-8EEF-C489AB4AADA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62963"/>
              <a:ext cx="213809" cy="2350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957CA74-4E4A-47A6-B938-BAB393E1486A}"/>
              </a:ext>
            </a:extLst>
          </p:cNvPr>
          <p:cNvCxnSpPr>
            <a:cxnSpLocks/>
          </p:cNvCxnSpPr>
          <p:nvPr/>
        </p:nvCxnSpPr>
        <p:spPr>
          <a:xfrm>
            <a:off x="8806820" y="4211814"/>
            <a:ext cx="224079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7EAB1C0-3A6C-42F2-BFF5-01F4DA498FD2}"/>
              </a:ext>
            </a:extLst>
          </p:cNvPr>
          <p:cNvCxnSpPr>
            <a:cxnSpLocks/>
          </p:cNvCxnSpPr>
          <p:nvPr/>
        </p:nvCxnSpPr>
        <p:spPr>
          <a:xfrm>
            <a:off x="8190885" y="4746659"/>
            <a:ext cx="1789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ABFE783-13EB-491C-8560-6DB01808BA57}"/>
              </a:ext>
            </a:extLst>
          </p:cNvPr>
          <p:cNvCxnSpPr>
            <a:cxnSpLocks/>
          </p:cNvCxnSpPr>
          <p:nvPr/>
        </p:nvCxnSpPr>
        <p:spPr>
          <a:xfrm flipV="1">
            <a:off x="8369858" y="4529990"/>
            <a:ext cx="232820" cy="21667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714E450-B3E4-4C7B-9B59-C12810CAFD33}"/>
              </a:ext>
            </a:extLst>
          </p:cNvPr>
          <p:cNvCxnSpPr>
            <a:cxnSpLocks/>
          </p:cNvCxnSpPr>
          <p:nvPr/>
        </p:nvCxnSpPr>
        <p:spPr>
          <a:xfrm>
            <a:off x="9471334" y="3938135"/>
            <a:ext cx="78709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D583B77-2694-4659-AB73-AE509929D4A7}"/>
              </a:ext>
            </a:extLst>
          </p:cNvPr>
          <p:cNvCxnSpPr>
            <a:cxnSpLocks/>
          </p:cNvCxnSpPr>
          <p:nvPr/>
        </p:nvCxnSpPr>
        <p:spPr>
          <a:xfrm>
            <a:off x="10082213" y="3483063"/>
            <a:ext cx="209647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D1B6AFD-C0B1-4573-AB12-F75E5DB78C08}"/>
              </a:ext>
            </a:extLst>
          </p:cNvPr>
          <p:cNvGrpSpPr/>
          <p:nvPr/>
        </p:nvGrpSpPr>
        <p:grpSpPr>
          <a:xfrm rot="10800000">
            <a:off x="2259804" y="6040590"/>
            <a:ext cx="679253" cy="110179"/>
            <a:chOff x="8519465" y="4097996"/>
            <a:chExt cx="879069" cy="12806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846E06F-BCF6-4FED-8B4B-BFA03198DD5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018EEBF-A1AB-4F6D-B6C0-EBDC06AB75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5DAC058-30B8-47E6-8EBF-B8BEF581D0A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82C07F-79AA-4104-AA9B-25EF692FCEEF}"/>
              </a:ext>
            </a:extLst>
          </p:cNvPr>
          <p:cNvSpPr txBox="1"/>
          <p:nvPr/>
        </p:nvSpPr>
        <p:spPr>
          <a:xfrm>
            <a:off x="309793" y="545296"/>
            <a:ext cx="2812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E61D023-E039-42CD-A10E-A0C2CA918E07}"/>
              </a:ext>
            </a:extLst>
          </p:cNvPr>
          <p:cNvCxnSpPr>
            <a:cxnSpLocks/>
          </p:cNvCxnSpPr>
          <p:nvPr/>
        </p:nvCxnSpPr>
        <p:spPr>
          <a:xfrm>
            <a:off x="8582139" y="4529990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71B0567-B723-4423-8662-DE8F0D618CC4}"/>
              </a:ext>
            </a:extLst>
          </p:cNvPr>
          <p:cNvCxnSpPr>
            <a:cxnSpLocks/>
          </p:cNvCxnSpPr>
          <p:nvPr/>
        </p:nvCxnSpPr>
        <p:spPr>
          <a:xfrm>
            <a:off x="8801662" y="4194234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55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5" grpId="0"/>
      <p:bldP spid="28" grpId="0"/>
      <p:bldP spid="30" grpId="0"/>
      <p:bldP spid="32" grpId="0"/>
      <p:bldP spid="34" grpId="0"/>
      <p:bldP spid="36" grpId="0"/>
      <p:bldP spid="38" grpId="0"/>
      <p:bldP spid="4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E0F75-B4FC-4C6B-A121-2463F7B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5812"/>
            <a:ext cx="12192000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6DE4B4-7121-4E06-989A-291723D66DE9}"/>
              </a:ext>
            </a:extLst>
          </p:cNvPr>
          <p:cNvSpPr txBox="1"/>
          <p:nvPr/>
        </p:nvSpPr>
        <p:spPr>
          <a:xfrm>
            <a:off x="2381350" y="512045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BD9CA-A7CB-4742-873C-BCE99CC519BF}"/>
              </a:ext>
            </a:extLst>
          </p:cNvPr>
          <p:cNvSpPr txBox="1"/>
          <p:nvPr/>
        </p:nvSpPr>
        <p:spPr>
          <a:xfrm>
            <a:off x="3122599" y="4571591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40EAC8-D6B2-4C30-AB46-B97D18CAEA22}"/>
              </a:ext>
            </a:extLst>
          </p:cNvPr>
          <p:cNvSpPr txBox="1"/>
          <p:nvPr/>
        </p:nvSpPr>
        <p:spPr>
          <a:xfrm>
            <a:off x="6197056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DF06A4-C795-43A8-B6CF-B837CCF86A31}"/>
              </a:ext>
            </a:extLst>
          </p:cNvPr>
          <p:cNvSpPr txBox="1"/>
          <p:nvPr/>
        </p:nvSpPr>
        <p:spPr>
          <a:xfrm>
            <a:off x="7765689" y="283144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084A1B-9D52-4363-89FD-B200E3BDE27E}"/>
              </a:ext>
            </a:extLst>
          </p:cNvPr>
          <p:cNvSpPr txBox="1"/>
          <p:nvPr/>
        </p:nvSpPr>
        <p:spPr>
          <a:xfrm>
            <a:off x="8489397" y="3704343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282B0-23C4-4D8C-AC45-855B2B507923}"/>
              </a:ext>
            </a:extLst>
          </p:cNvPr>
          <p:cNvSpPr txBox="1"/>
          <p:nvPr/>
        </p:nvSpPr>
        <p:spPr>
          <a:xfrm>
            <a:off x="9150958" y="29702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505C2D-7948-4583-9F18-BF49CC576E05}"/>
              </a:ext>
            </a:extLst>
          </p:cNvPr>
          <p:cNvSpPr txBox="1"/>
          <p:nvPr/>
        </p:nvSpPr>
        <p:spPr>
          <a:xfrm>
            <a:off x="10387112" y="2513504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6CB6F9-DCC0-4798-A0FB-C437952C7030}"/>
              </a:ext>
            </a:extLst>
          </p:cNvPr>
          <p:cNvSpPr txBox="1"/>
          <p:nvPr/>
        </p:nvSpPr>
        <p:spPr>
          <a:xfrm>
            <a:off x="10912570" y="2385497"/>
            <a:ext cx="9033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nop</a:t>
            </a:r>
            <a:endParaRPr lang="ru-RU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928075-E6BA-4E3B-A98A-ED1942B8AA58}"/>
              </a:ext>
            </a:extLst>
          </p:cNvPr>
          <p:cNvSpPr txBox="1"/>
          <p:nvPr/>
        </p:nvSpPr>
        <p:spPr>
          <a:xfrm>
            <a:off x="1338163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121E12-814E-4618-BDB5-25A113100EB2}"/>
              </a:ext>
            </a:extLst>
          </p:cNvPr>
          <p:cNvSpPr txBox="1"/>
          <p:nvPr/>
        </p:nvSpPr>
        <p:spPr>
          <a:xfrm>
            <a:off x="11649074" y="33539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A9BA50B-1B8F-4A30-9908-2E635E9BAD4D}"/>
              </a:ext>
            </a:extLst>
          </p:cNvPr>
          <p:cNvGrpSpPr/>
          <p:nvPr/>
        </p:nvGrpSpPr>
        <p:grpSpPr>
          <a:xfrm>
            <a:off x="6902048" y="3450350"/>
            <a:ext cx="2124477" cy="206866"/>
            <a:chOff x="7116811" y="3862963"/>
            <a:chExt cx="2281723" cy="235034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7E0B52DF-69C8-406C-8256-0EA04F61826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3CBB618B-DB00-44FC-B923-6E9F3A6C74C7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629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162530-FE4B-4955-8EEF-C489AB4AADA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62963"/>
              <a:ext cx="213809" cy="2350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957CA74-4E4A-47A6-B938-BAB393E1486A}"/>
              </a:ext>
            </a:extLst>
          </p:cNvPr>
          <p:cNvCxnSpPr>
            <a:cxnSpLocks/>
          </p:cNvCxnSpPr>
          <p:nvPr/>
        </p:nvCxnSpPr>
        <p:spPr>
          <a:xfrm>
            <a:off x="8806820" y="4211814"/>
            <a:ext cx="224079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7EAB1C0-3A6C-42F2-BFF5-01F4DA498FD2}"/>
              </a:ext>
            </a:extLst>
          </p:cNvPr>
          <p:cNvCxnSpPr>
            <a:cxnSpLocks/>
          </p:cNvCxnSpPr>
          <p:nvPr/>
        </p:nvCxnSpPr>
        <p:spPr>
          <a:xfrm>
            <a:off x="6902048" y="4097485"/>
            <a:ext cx="146781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ABFE783-13EB-491C-8560-6DB01808BA57}"/>
              </a:ext>
            </a:extLst>
          </p:cNvPr>
          <p:cNvCxnSpPr>
            <a:cxnSpLocks/>
          </p:cNvCxnSpPr>
          <p:nvPr/>
        </p:nvCxnSpPr>
        <p:spPr>
          <a:xfrm>
            <a:off x="8345309" y="4088595"/>
            <a:ext cx="258147" cy="45678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D583B77-2694-4659-AB73-AE509929D4A7}"/>
              </a:ext>
            </a:extLst>
          </p:cNvPr>
          <p:cNvCxnSpPr>
            <a:cxnSpLocks/>
          </p:cNvCxnSpPr>
          <p:nvPr/>
        </p:nvCxnSpPr>
        <p:spPr>
          <a:xfrm>
            <a:off x="10082213" y="3483063"/>
            <a:ext cx="209647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D1B6AFD-C0B1-4573-AB12-F75E5DB78C08}"/>
              </a:ext>
            </a:extLst>
          </p:cNvPr>
          <p:cNvGrpSpPr/>
          <p:nvPr/>
        </p:nvGrpSpPr>
        <p:grpSpPr>
          <a:xfrm rot="10800000">
            <a:off x="2259804" y="6040590"/>
            <a:ext cx="679253" cy="110179"/>
            <a:chOff x="8519465" y="4097996"/>
            <a:chExt cx="879069" cy="12806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846E06F-BCF6-4FED-8B4B-BFA03198DD5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018EEBF-A1AB-4F6D-B6C0-EBDC06AB75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5DAC058-30B8-47E6-8EBF-B8BEF581D0A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E61D023-E039-42CD-A10E-A0C2CA918E07}"/>
              </a:ext>
            </a:extLst>
          </p:cNvPr>
          <p:cNvCxnSpPr>
            <a:cxnSpLocks/>
          </p:cNvCxnSpPr>
          <p:nvPr/>
        </p:nvCxnSpPr>
        <p:spPr>
          <a:xfrm>
            <a:off x="8582139" y="4529990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71B0567-B723-4423-8662-DE8F0D618CC4}"/>
              </a:ext>
            </a:extLst>
          </p:cNvPr>
          <p:cNvCxnSpPr>
            <a:cxnSpLocks/>
          </p:cNvCxnSpPr>
          <p:nvPr/>
        </p:nvCxnSpPr>
        <p:spPr>
          <a:xfrm>
            <a:off x="8801662" y="4194234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Таблица 26">
            <a:extLst>
              <a:ext uri="{FF2B5EF4-FFF2-40B4-BE49-F238E27FC236}">
                <a16:creationId xmlns:a16="http://schemas.microsoft.com/office/drawing/2014/main" id="{034568E3-0F42-41A2-97F1-2BAD0153E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481096"/>
              </p:ext>
            </p:extLst>
          </p:nvPr>
        </p:nvGraphicFramePr>
        <p:xfrm>
          <a:off x="968804" y="22872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0000000 010 0100011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nop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2C06756-93C4-469D-B791-64F94EB4CFC9}"/>
              </a:ext>
            </a:extLst>
          </p:cNvPr>
          <p:cNvSpPr txBox="1"/>
          <p:nvPr/>
        </p:nvSpPr>
        <p:spPr>
          <a:xfrm>
            <a:off x="147868" y="572769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BE979484-C876-4100-A304-412D179C0CBC}"/>
              </a:ext>
            </a:extLst>
          </p:cNvPr>
          <p:cNvGrpSpPr/>
          <p:nvPr/>
        </p:nvGrpSpPr>
        <p:grpSpPr>
          <a:xfrm>
            <a:off x="5346857" y="4030836"/>
            <a:ext cx="6725168" cy="1164882"/>
            <a:chOff x="4651303" y="3911457"/>
            <a:chExt cx="7474063" cy="1284261"/>
          </a:xfrm>
        </p:grpSpPr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78483326-0B34-4A37-8BDC-C625DAE15EC6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4224168"/>
              <a:ext cx="2397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9275F970-D0D1-42A1-B4B2-BA8F1D6A9042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5195718"/>
              <a:ext cx="747406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79BC529D-4513-42D0-864B-D581E65267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2298" y="4224168"/>
              <a:ext cx="1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E1D925B4-2537-43B8-A1F2-2E3168E4D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70A3C096-E202-4962-AEFC-1DCD08BA82B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322" y="391145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2AC5A1FF-7BE8-467C-AF45-CB28AB35D07E}"/>
              </a:ext>
            </a:extLst>
          </p:cNvPr>
          <p:cNvCxnSpPr>
            <a:cxnSpLocks/>
          </p:cNvCxnSpPr>
          <p:nvPr/>
        </p:nvCxnSpPr>
        <p:spPr>
          <a:xfrm>
            <a:off x="9678493" y="4834520"/>
            <a:ext cx="1624335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44946F90-5B52-4C19-878E-1C6C7F8EB3D1}"/>
              </a:ext>
            </a:extLst>
          </p:cNvPr>
          <p:cNvCxnSpPr>
            <a:cxnSpLocks/>
          </p:cNvCxnSpPr>
          <p:nvPr/>
        </p:nvCxnSpPr>
        <p:spPr>
          <a:xfrm flipV="1">
            <a:off x="9678493" y="3930170"/>
            <a:ext cx="0" cy="91264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CADEB70A-E8D0-46F3-A084-B98649136307}"/>
              </a:ext>
            </a:extLst>
          </p:cNvPr>
          <p:cNvCxnSpPr>
            <a:cxnSpLocks/>
          </p:cNvCxnSpPr>
          <p:nvPr/>
        </p:nvCxnSpPr>
        <p:spPr>
          <a:xfrm>
            <a:off x="9475655" y="3930170"/>
            <a:ext cx="202838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87241B78-26C1-4D21-BFD6-992E8FB43078}"/>
              </a:ext>
            </a:extLst>
          </p:cNvPr>
          <p:cNvCxnSpPr>
            <a:cxnSpLocks/>
          </p:cNvCxnSpPr>
          <p:nvPr/>
        </p:nvCxnSpPr>
        <p:spPr>
          <a:xfrm>
            <a:off x="11302828" y="4143280"/>
            <a:ext cx="29548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13678EA5-DA0D-456D-9BBB-F411279ABA57}"/>
              </a:ext>
            </a:extLst>
          </p:cNvPr>
          <p:cNvCxnSpPr>
            <a:cxnSpLocks/>
          </p:cNvCxnSpPr>
          <p:nvPr/>
        </p:nvCxnSpPr>
        <p:spPr>
          <a:xfrm flipH="1" flipV="1">
            <a:off x="11320463" y="4133950"/>
            <a:ext cx="1" cy="71665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FE0CACAE-F66C-4837-85C7-85FC3F5E2A92}"/>
              </a:ext>
            </a:extLst>
          </p:cNvPr>
          <p:cNvCxnSpPr>
            <a:cxnSpLocks/>
          </p:cNvCxnSpPr>
          <p:nvPr/>
        </p:nvCxnSpPr>
        <p:spPr>
          <a:xfrm flipV="1">
            <a:off x="11598308" y="4030837"/>
            <a:ext cx="223534" cy="11244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58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5" grpId="0"/>
      <p:bldP spid="28" grpId="0"/>
      <p:bldP spid="30" grpId="0"/>
      <p:bldP spid="32" grpId="0"/>
      <p:bldP spid="34" grpId="0"/>
      <p:bldP spid="36" grpId="0"/>
      <p:bldP spid="38" grpId="0"/>
      <p:bldP spid="4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Таблица 26">
            <a:extLst>
              <a:ext uri="{FF2B5EF4-FFF2-40B4-BE49-F238E27FC236}">
                <a16:creationId xmlns:a16="http://schemas.microsoft.com/office/drawing/2014/main" id="{1202A92E-536D-4FD4-9773-8F508E64E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890701"/>
              </p:ext>
            </p:extLst>
          </p:nvPr>
        </p:nvGraphicFramePr>
        <p:xfrm>
          <a:off x="1174287" y="450374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0000000 010 0100011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nop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DC618C1-9FD7-410A-94CB-C19EA8165D56}"/>
              </a:ext>
            </a:extLst>
          </p:cNvPr>
          <p:cNvSpPr txBox="1"/>
          <p:nvPr/>
        </p:nvSpPr>
        <p:spPr>
          <a:xfrm>
            <a:off x="353351" y="4847789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D986A0-4D1B-4642-8A2A-E25F3808B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83" y="2164829"/>
            <a:ext cx="2129034" cy="1493932"/>
          </a:xfrm>
          <a:prstGeom prst="rect">
            <a:avLst/>
          </a:prstGeom>
        </p:spPr>
      </p:pic>
      <p:graphicFrame>
        <p:nvGraphicFramePr>
          <p:cNvPr id="10" name="Таблица 26">
            <a:extLst>
              <a:ext uri="{FF2B5EF4-FFF2-40B4-BE49-F238E27FC236}">
                <a16:creationId xmlns:a16="http://schemas.microsoft.com/office/drawing/2014/main" id="{7B0A4E83-C2FC-4A7A-AD20-53B064B25F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8908"/>
              </p:ext>
            </p:extLst>
          </p:nvPr>
        </p:nvGraphicFramePr>
        <p:xfrm>
          <a:off x="1174287" y="413290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010 0100011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011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write word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480063F-F9C3-4B76-AB68-4BA7AEB2A123}"/>
              </a:ext>
            </a:extLst>
          </p:cNvPr>
          <p:cNvSpPr txBox="1"/>
          <p:nvPr/>
        </p:nvSpPr>
        <p:spPr>
          <a:xfrm>
            <a:off x="515276" y="4449476"/>
            <a:ext cx="2812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360FD68-AD70-4745-99AF-CD8037D87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Дешифратор инструкций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2BF69E-A49C-4582-9441-0EEF768F4E9F}"/>
              </a:ext>
            </a:extLst>
          </p:cNvPr>
          <p:cNvSpPr txBox="1"/>
          <p:nvPr/>
        </p:nvSpPr>
        <p:spPr>
          <a:xfrm>
            <a:off x="5805199" y="5348725"/>
            <a:ext cx="99256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ru-RU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118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BB0C89-DB67-4800-B98A-34CE60C81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280"/>
            <a:ext cx="12192000" cy="525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1D19A8-800B-4D12-939E-49B6D7F337C5}"/>
              </a:ext>
            </a:extLst>
          </p:cNvPr>
          <p:cNvSpPr txBox="1"/>
          <p:nvPr/>
        </p:nvSpPr>
        <p:spPr>
          <a:xfrm>
            <a:off x="639430" y="360076"/>
            <a:ext cx="4846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Где устройство управления?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314F47A-38C7-488C-B915-C10860CB36A4}"/>
              </a:ext>
            </a:extLst>
          </p:cNvPr>
          <p:cNvGrpSpPr/>
          <p:nvPr/>
        </p:nvGrpSpPr>
        <p:grpSpPr>
          <a:xfrm>
            <a:off x="0" y="1244280"/>
            <a:ext cx="7213600" cy="5253644"/>
            <a:chOff x="0" y="1244280"/>
            <a:chExt cx="7213600" cy="5253644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191F8D28-FDD0-4FE7-B34F-CFA855F286E4}"/>
                </a:ext>
              </a:extLst>
            </p:cNvPr>
            <p:cNvSpPr/>
            <p:nvPr/>
          </p:nvSpPr>
          <p:spPr>
            <a:xfrm>
              <a:off x="5812735" y="1244280"/>
              <a:ext cx="1400865" cy="1076897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F7E76C53-9EDA-4742-8CEB-5E870BCFD8AA}"/>
                </a:ext>
              </a:extLst>
            </p:cNvPr>
            <p:cNvSpPr/>
            <p:nvPr/>
          </p:nvSpPr>
          <p:spPr>
            <a:xfrm>
              <a:off x="0" y="2447689"/>
              <a:ext cx="2628899" cy="404530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65433E81-AAB7-45B0-BEDF-140581652A44}"/>
                </a:ext>
              </a:extLst>
            </p:cNvPr>
            <p:cNvSpPr/>
            <p:nvPr/>
          </p:nvSpPr>
          <p:spPr>
            <a:xfrm>
              <a:off x="2628899" y="4470341"/>
              <a:ext cx="1435101" cy="2027583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906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Конвейерная</a:t>
            </a:r>
            <a:endParaRPr lang="ru-RU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результат применения принципа конвейерной обработки к однотактной микроархитектуре</a:t>
            </a:r>
          </a:p>
        </p:txBody>
      </p:sp>
    </p:spTree>
    <p:extLst>
      <p:ext uri="{BB962C8B-B14F-4D97-AF65-F5344CB8AC3E}">
        <p14:creationId xmlns:p14="http://schemas.microsoft.com/office/powerpoint/2010/main" val="12522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2906226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1F59DB-F816-4CBE-ADF3-CEAE7B866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3" y="1465812"/>
            <a:ext cx="12192000" cy="5253644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0BE1956-37D0-45C1-AE01-C40FE6E6E644}"/>
              </a:ext>
            </a:extLst>
          </p:cNvPr>
          <p:cNvGrpSpPr/>
          <p:nvPr/>
        </p:nvGrpSpPr>
        <p:grpSpPr>
          <a:xfrm>
            <a:off x="6972303" y="3452098"/>
            <a:ext cx="2110279" cy="218692"/>
            <a:chOff x="7116811" y="3977263"/>
            <a:chExt cx="2281723" cy="120734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51BDC8FA-C770-4EC7-8593-99D16373820A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F61F2EE0-B83F-4332-B52E-9ABECC6637C6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E2875529-BD7B-4CD3-8F22-E9AB9C512BEF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9082C07-5166-4206-BE0C-5EBEE65B1D06}"/>
              </a:ext>
            </a:extLst>
          </p:cNvPr>
          <p:cNvGrpSpPr/>
          <p:nvPr/>
        </p:nvGrpSpPr>
        <p:grpSpPr>
          <a:xfrm>
            <a:off x="8236460" y="4196026"/>
            <a:ext cx="846123" cy="351147"/>
            <a:chOff x="7881986" y="4097997"/>
            <a:chExt cx="846123" cy="36142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7DF63F2E-62E7-4859-8427-62D12FA01461}"/>
                </a:ext>
              </a:extLst>
            </p:cNvPr>
            <p:cNvCxnSpPr>
              <a:cxnSpLocks/>
            </p:cNvCxnSpPr>
            <p:nvPr/>
          </p:nvCxnSpPr>
          <p:spPr>
            <a:xfrm>
              <a:off x="8508561" y="4097997"/>
              <a:ext cx="2195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4692B3B4-752A-4AEC-B903-D9CD0231918F}"/>
                </a:ext>
              </a:extLst>
            </p:cNvPr>
            <p:cNvCxnSpPr>
              <a:cxnSpLocks/>
            </p:cNvCxnSpPr>
            <p:nvPr/>
          </p:nvCxnSpPr>
          <p:spPr>
            <a:xfrm>
              <a:off x="78819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0E5B7257-8560-4A62-BFAB-60BB5D57892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4224913"/>
              <a:ext cx="258128" cy="23450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E3B89C6-5421-449B-924F-294EDBB0DF27}"/>
              </a:ext>
            </a:extLst>
          </p:cNvPr>
          <p:cNvCxnSpPr>
            <a:cxnSpLocks/>
          </p:cNvCxnSpPr>
          <p:nvPr/>
        </p:nvCxnSpPr>
        <p:spPr>
          <a:xfrm>
            <a:off x="9520547" y="3929581"/>
            <a:ext cx="83630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FF7069B-1269-47E3-BF92-DEB5E345DF73}"/>
              </a:ext>
            </a:extLst>
          </p:cNvPr>
          <p:cNvCxnSpPr>
            <a:cxnSpLocks/>
          </p:cNvCxnSpPr>
          <p:nvPr/>
        </p:nvCxnSpPr>
        <p:spPr>
          <a:xfrm>
            <a:off x="11097979" y="3936717"/>
            <a:ext cx="57967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CC1E3E9-24C1-4949-9585-7AD8A33FB202}"/>
              </a:ext>
            </a:extLst>
          </p:cNvPr>
          <p:cNvGrpSpPr/>
          <p:nvPr/>
        </p:nvGrpSpPr>
        <p:grpSpPr>
          <a:xfrm>
            <a:off x="5414838" y="4034266"/>
            <a:ext cx="6739103" cy="1178119"/>
            <a:chOff x="4611608" y="3929629"/>
            <a:chExt cx="7545753" cy="1284261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3ADDB229-E0D2-4AC6-BDE8-EFCFBDE71D17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2BE369B6-2912-4579-AB76-BE94B2A8432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D41E90A1-ED10-4FD3-88CA-4856AB3E2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AE3FB221-5145-405C-9492-10E768E43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46695" y="3929629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042FB830-CDBE-4843-A201-BC32023A1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879317" y="393481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CFBCFC2-1617-47F1-A083-4B59F3117EB7}"/>
              </a:ext>
            </a:extLst>
          </p:cNvPr>
          <p:cNvCxnSpPr>
            <a:cxnSpLocks/>
          </p:cNvCxnSpPr>
          <p:nvPr/>
        </p:nvCxnSpPr>
        <p:spPr>
          <a:xfrm>
            <a:off x="11667899" y="3929581"/>
            <a:ext cx="258072" cy="11429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BB51F1F-4D9E-473C-9644-0249C4B97B7D}"/>
              </a:ext>
            </a:extLst>
          </p:cNvPr>
          <p:cNvCxnSpPr>
            <a:cxnSpLocks/>
          </p:cNvCxnSpPr>
          <p:nvPr/>
        </p:nvCxnSpPr>
        <p:spPr>
          <a:xfrm>
            <a:off x="8660861" y="4540822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2F7E31F-A33E-404B-B1A6-093B3F1F5611}"/>
              </a:ext>
            </a:extLst>
          </p:cNvPr>
          <p:cNvCxnSpPr>
            <a:cxnSpLocks/>
          </p:cNvCxnSpPr>
          <p:nvPr/>
        </p:nvCxnSpPr>
        <p:spPr>
          <a:xfrm>
            <a:off x="8863035" y="4196026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587993B-946C-40B2-A0ED-3FEBE40A2D2C}"/>
              </a:ext>
            </a:extLst>
          </p:cNvPr>
          <p:cNvSpPr txBox="1"/>
          <p:nvPr/>
        </p:nvSpPr>
        <p:spPr>
          <a:xfrm>
            <a:off x="5599718" y="360076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DB6E05-1687-491A-B03F-2E17B5C0C8AB}"/>
              </a:ext>
            </a:extLst>
          </p:cNvPr>
          <p:cNvSpPr txBox="1"/>
          <p:nvPr/>
        </p:nvSpPr>
        <p:spPr>
          <a:xfrm>
            <a:off x="639430" y="360076"/>
            <a:ext cx="4775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Самая длинная инструкция?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2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49" y="1690688"/>
            <a:ext cx="7186036" cy="29284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206" y="4883291"/>
            <a:ext cx="5954078" cy="56007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05" y="5456604"/>
            <a:ext cx="5360670" cy="4200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637" y="5980772"/>
            <a:ext cx="7574280" cy="320040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8743905" y="5730010"/>
            <a:ext cx="1188132" cy="864096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D754D37-C09A-480F-ABC2-313D1AF2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315222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B0B5BA-E67B-477C-A837-A4D9347D6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482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ECFAF8-7926-45C2-BD26-FA7806CD2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021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97D876-F896-4C00-B5E1-397B64CA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BDAFC8-9882-4BA3-89E7-A59E24A9F9F5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9BCBD9-F8E6-4ACF-B122-98BA139E1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6D477-E399-4F24-AD8C-B004A26F6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F0A560-925A-4833-B9C6-72E410EFC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18DD60-5488-495A-9117-AB80E23A3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BB56E9-16B3-4BF4-9371-A113CE41707E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E60C2C-8696-418B-8835-22FE1848A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232B35-D90F-48E6-9944-EA698E00D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A00BA7-6618-40A3-AE0B-8BCADD182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790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75A3C3-E0F1-4CBE-A182-38A01CC05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152803-C16F-4755-9C4F-3C8F4FB5D524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64D686-9CC4-4BCA-831F-E9B471500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072BBC-71EC-4D05-B6F2-4A0058470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588B9BE-FE2B-41AB-BA5F-A2A7EE6BD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848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32866B-EC23-4294-8D7D-A77738074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C7B715-6FF5-4577-A1F6-DF9B33907540}"/>
              </a:ext>
            </a:extLst>
          </p:cNvPr>
          <p:cNvSpPr txBox="1"/>
          <p:nvPr/>
        </p:nvSpPr>
        <p:spPr>
          <a:xfrm>
            <a:off x="311760" y="4893162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7879B2-A2C2-413A-B68D-1BE845EA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6362666"/>
            <a:ext cx="7473462" cy="2286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17A852-4D52-49F0-806B-9C870D151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60" y="5831647"/>
            <a:ext cx="7534275" cy="4572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41C6272-356A-4A53-966D-4D21E2195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3" y="5348968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161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20C886-72DE-499D-A1A4-2007F509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FFF424-F9D6-4415-8701-EB44E4E5A0A1}"/>
              </a:ext>
            </a:extLst>
          </p:cNvPr>
          <p:cNvSpPr txBox="1"/>
          <p:nvPr/>
        </p:nvSpPr>
        <p:spPr>
          <a:xfrm>
            <a:off x="1164614" y="4875577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 = PC + 4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28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архитектуры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5CCA71-F01B-4004-9C9F-241627EE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ED14FF6-F10E-4AB1-B7D9-3C9A2523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6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7A1231-1B62-431D-9777-F2C12DFC4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28D45F-11CA-43EA-B963-E92A425F421D}"/>
              </a:ext>
            </a:extLst>
          </p:cNvPr>
          <p:cNvSpPr txBox="1"/>
          <p:nvPr/>
        </p:nvSpPr>
        <p:spPr>
          <a:xfrm>
            <a:off x="1164614" y="4875577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 = PC + 4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4140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793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E18703B-CA0B-4DDA-A220-E1933DC3265C}"/>
              </a:ext>
            </a:extLst>
          </p:cNvPr>
          <p:cNvGrpSpPr/>
          <p:nvPr/>
        </p:nvGrpSpPr>
        <p:grpSpPr>
          <a:xfrm>
            <a:off x="841571" y="2984292"/>
            <a:ext cx="2427611" cy="130657"/>
            <a:chOff x="841571" y="2984292"/>
            <a:chExt cx="2427611" cy="130657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6C1AF949-24EA-4555-9C57-37C1497DB3CF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EE21EB55-499C-4F59-9DBA-C18B3FFF1C9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3114949"/>
              <a:ext cx="5789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69CAF56C-6C74-4B3F-8174-99C151411F6E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2984292"/>
              <a:ext cx="0" cy="1306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0F8A445C-1852-42A9-BE90-43C00733BC9D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2736672-B388-4D82-883C-8C20A2037AAA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B84FC77B-D262-4C69-86CA-379C094862E5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25984F2B-C1AE-4026-9456-D283F14C70B8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946B7995-7D10-4D80-8C82-90E7C479C5E7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4D4C9FD-0780-4E00-8E9D-C5D0647DD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A9FF70A9-B0F0-4D34-949D-B119E6EFA6D7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EFB43BF-E94D-43F1-9BEE-C538D35699A7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3C58DA9-3DB4-4E68-8EDB-B76307E874F1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4EF2CFE8-FE1B-41E4-8861-C36B04CA34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0228D83F-0A68-41EE-9607-903367F90FD2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6D5C52EF-57EB-4CA0-BE1B-21884223EB8F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4473EA35-DEEF-499C-AC64-C89B97A0B6BD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01782585-479E-4FBB-A9B5-93A967A6F22C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C4AC1A95-057E-46DA-AF34-562E986BD9E1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134ED04C-4D10-4D73-938B-5731EBA0BEE0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F3F46AA8-C680-4EDA-A7B3-0CED31F708B8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9D85E27D-5AD8-4CAA-9EB5-2AB84E56907D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F09E59B7-8249-46CF-9DE7-47AF51D985EE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C09DA6-4648-4E64-8AED-FF249F59245F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1A314C-CC55-4F60-9EBA-F1BD34A2F801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9B8FDA-4C4C-4DD1-BF93-79944A379093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8A31DF-62F6-43C5-AEAC-E76FDE9AD230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5EB161-C98B-4445-A9F8-9E0018970DF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ECFCBD-0CD8-4739-A940-2C932F7ACF60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E551C8-A015-4844-A127-528209EF12DB}"/>
              </a:ext>
            </a:extLst>
          </p:cNvPr>
          <p:cNvSpPr txBox="1"/>
          <p:nvPr/>
        </p:nvSpPr>
        <p:spPr>
          <a:xfrm>
            <a:off x="541187" y="5191810"/>
            <a:ext cx="4058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7A9DBD2-9A1F-48D6-89E2-0BC18575909E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01F19AB4-0020-4E09-A0EE-E890518081B6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9F58C2-4905-4471-A4D9-191B31067A46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62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9" grpId="0"/>
      <p:bldP spid="35" grpId="0"/>
      <p:bldP spid="43" grpId="0" animBg="1"/>
      <p:bldP spid="4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7EBDAE51-97A4-4F06-A3A5-7F89DB1CA445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8"/>
            <a:ext cx="0" cy="138141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7F4965BC-8ADE-4D8A-83FA-7EB62B5C3531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5BBC522C-5F45-4AF7-BD8D-3D7F5C5AC70F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ABECCEB6-7FB0-480C-9996-9AD3AA829375}"/>
              </a:ext>
            </a:extLst>
          </p:cNvPr>
          <p:cNvCxnSpPr>
            <a:cxnSpLocks/>
          </p:cNvCxnSpPr>
          <p:nvPr/>
        </p:nvCxnSpPr>
        <p:spPr>
          <a:xfrm>
            <a:off x="3979932" y="3347785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E55CA72-86CA-4901-94E4-00B9CBB2D4AA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8E8F932-C554-467F-AF4F-68F37B0658E9}"/>
              </a:ext>
            </a:extLst>
          </p:cNvPr>
          <p:cNvCxnSpPr>
            <a:cxnSpLocks/>
          </p:cNvCxnSpPr>
          <p:nvPr/>
        </p:nvCxnSpPr>
        <p:spPr>
          <a:xfrm>
            <a:off x="6590963" y="3347785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2B5BEB-F311-4679-9258-077A13D4E500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36B3E-1ED5-402D-9AB9-7E1B646710AB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30AA7F-41E9-41AA-894F-79DC0E0A898C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41E23855-ED52-40BA-86FB-E994CD9B6E4E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2E11B11-38DA-42DA-BFEB-5C0544DACB36}"/>
              </a:ext>
            </a:extLst>
          </p:cNvPr>
          <p:cNvSpPr txBox="1"/>
          <p:nvPr/>
        </p:nvSpPr>
        <p:spPr>
          <a:xfrm>
            <a:off x="541187" y="5191810"/>
            <a:ext cx="4058009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EEAEAFF-88BF-459F-80EE-3C7ED39E5BF2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C4C4DB7-F1E6-43EC-BCBD-4432B580B840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3B7FBF-8D9A-4134-813C-AF7AA8369086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44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5313354-9884-431D-806E-AF3B7CDD2A2C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0A465877-9212-4A82-89D3-36DA57E2F0D3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B94A3CC3-09A2-47E5-9573-1EE9D81A51C7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EB7CE0D-9F69-4A15-953B-06DBA6D1B4B9}"/>
              </a:ext>
            </a:extLst>
          </p:cNvPr>
          <p:cNvCxnSpPr>
            <a:cxnSpLocks/>
          </p:cNvCxnSpPr>
          <p:nvPr/>
        </p:nvCxnSpPr>
        <p:spPr>
          <a:xfrm>
            <a:off x="9848007" y="3168412"/>
            <a:ext cx="71884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20DAED3B-3A6C-4CC7-9C3E-DDF6E52C010C}"/>
              </a:ext>
            </a:extLst>
          </p:cNvPr>
          <p:cNvGrpSpPr/>
          <p:nvPr/>
        </p:nvGrpSpPr>
        <p:grpSpPr>
          <a:xfrm>
            <a:off x="6945664" y="3347785"/>
            <a:ext cx="2408729" cy="610000"/>
            <a:chOff x="6945664" y="3347785"/>
            <a:chExt cx="2408729" cy="610000"/>
          </a:xfrm>
        </p:grpSpPr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9399B30E-8AA0-4683-88FA-68BE6E48045B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3347785"/>
              <a:ext cx="147005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396C32AE-0625-49CB-83A1-93947FF1E85E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B2CD9024-D465-42E1-AD86-1E5170CB5020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347785"/>
              <a:ext cx="504445" cy="60138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26E6CA98-B879-487B-A942-64849A1F3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012B4BDC-BB6B-4DBF-845B-AF3866BCCA8E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C6E9EEA-91F5-4CB4-A23F-ED1D793E9C37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B3B9F1-9CD9-45C9-9C15-70D73C715822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32301A-108F-44B6-BECE-4231592690E3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181C1-7FC0-4BEF-823E-9BBFDD1B927B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D7782D-6952-48F4-8248-E6CBAED3FB5B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FCFE5E-1BD4-46A2-A5B5-A025FED0D910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F7D59E-0ACB-457E-8CC7-34D790130865}"/>
              </a:ext>
            </a:extLst>
          </p:cNvPr>
          <p:cNvSpPr txBox="1"/>
          <p:nvPr/>
        </p:nvSpPr>
        <p:spPr>
          <a:xfrm>
            <a:off x="541187" y="5191810"/>
            <a:ext cx="4058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A3ABCDB-FA1B-482F-BCE3-24A88E4281EA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52CD493-414A-487D-A428-7838A96DD82E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3E8C99-BB14-436E-A189-923644CCFAEA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20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41B6D2D-89C4-4E88-B827-5A50658CC841}"/>
              </a:ext>
            </a:extLst>
          </p:cNvPr>
          <p:cNvGrpSpPr/>
          <p:nvPr/>
        </p:nvGrpSpPr>
        <p:grpSpPr>
          <a:xfrm>
            <a:off x="4709565" y="3168412"/>
            <a:ext cx="6569383" cy="1905294"/>
            <a:chOff x="4709565" y="3168412"/>
            <a:chExt cx="6569383" cy="1905294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124DDAC1-F1B8-4CAC-82B5-24483919C7D2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4106726"/>
              <a:ext cx="4515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B421C85F-0DBD-40F5-8FF0-263C19187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565" y="4106726"/>
              <a:ext cx="0" cy="9669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1E5AAE1B-EB3D-466E-AA7C-6D2B6F5705C5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46124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79BADFD0-A70C-4B7D-9CA2-1A6EEC34B87E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5073706"/>
              <a:ext cx="656938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6CC7DCD0-322D-4F56-BC4E-CA66F22D5B94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3168412"/>
              <a:ext cx="0" cy="190529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5699DA1-DAC0-49A7-A710-AD1DE303D6A7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61C703-0782-4239-A9FD-A7F9FF2AC77E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744EC-0D82-425B-9E98-32E7850AA60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AF70F1-DCFE-424C-9D59-24B27485A0DD}"/>
              </a:ext>
            </a:extLst>
          </p:cNvPr>
          <p:cNvSpPr txBox="1"/>
          <p:nvPr/>
        </p:nvSpPr>
        <p:spPr>
          <a:xfrm>
            <a:off x="541187" y="5191810"/>
            <a:ext cx="4058009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Write to RF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3DFAC4C-236D-4461-91F3-FCCF2FF10C77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B285D6-45E8-42D3-9E75-0AC512825BB9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20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E18703B-CA0B-4DDA-A220-E1933DC3265C}"/>
              </a:ext>
            </a:extLst>
          </p:cNvPr>
          <p:cNvGrpSpPr/>
          <p:nvPr/>
        </p:nvGrpSpPr>
        <p:grpSpPr>
          <a:xfrm>
            <a:off x="841571" y="2984292"/>
            <a:ext cx="2427611" cy="130657"/>
            <a:chOff x="841571" y="2984292"/>
            <a:chExt cx="2427611" cy="130657"/>
          </a:xfrm>
        </p:grpSpPr>
        <p:cxnSp>
          <p:nvCxnSpPr>
            <p:cNvPr id="4" name="Прямая со стрелкой 3">
              <a:extLst>
                <a:ext uri="{FF2B5EF4-FFF2-40B4-BE49-F238E27FC236}">
                  <a16:creationId xmlns:a16="http://schemas.microsoft.com/office/drawing/2014/main" id="{6C1AF949-24EA-4555-9C57-37C1497DB3CF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EE21EB55-499C-4F59-9DBA-C18B3FFF1C9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3114949"/>
              <a:ext cx="5789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69CAF56C-6C74-4B3F-8174-99C151411F6E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2984292"/>
              <a:ext cx="0" cy="1306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0F8A445C-1852-42A9-BE90-43C00733BC9D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2736672-B388-4D82-883C-8C20A2037AAA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B84FC77B-D262-4C69-86CA-379C094862E5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25984F2B-C1AE-4026-9456-D283F14C70B8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946B7995-7D10-4D80-8C82-90E7C479C5E7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4D4C9FD-0780-4E00-8E9D-C5D0647DD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A9FF70A9-B0F0-4D34-949D-B119E6EFA6D7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EFB43BF-E94D-43F1-9BEE-C538D35699A7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3C58DA9-3DB4-4E68-8EDB-B76307E874F1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4EF2CFE8-FE1B-41E4-8861-C36B04CA34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0228D83F-0A68-41EE-9607-903367F90FD2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6D5C52EF-57EB-4CA0-BE1B-21884223EB8F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4473EA35-DEEF-499C-AC64-C89B97A0B6BD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01782585-479E-4FBB-A9B5-93A967A6F22C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C4AC1A95-057E-46DA-AF34-562E986BD9E1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134ED04C-4D10-4D73-938B-5731EBA0BEE0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F3F46AA8-C680-4EDA-A7B3-0CED31F708B8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9D85E27D-5AD8-4CAA-9EB5-2AB84E56907D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F09E59B7-8249-46CF-9DE7-47AF51D985EE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C09DA6-4648-4E64-8AED-FF249F59245F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1A314C-CC55-4F60-9EBA-F1BD34A2F801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9B8FDA-4C4C-4DD1-BF93-79944A379093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8A31DF-62F6-43C5-AEAC-E76FDE9AD230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5EB161-C98B-4445-A9F8-9E0018970DF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ECFCBD-0CD8-4739-A940-2C932F7ACF60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E551C8-A015-4844-A127-528209EF12DB}"/>
              </a:ext>
            </a:extLst>
          </p:cNvPr>
          <p:cNvSpPr txBox="1"/>
          <p:nvPr/>
        </p:nvSpPr>
        <p:spPr>
          <a:xfrm>
            <a:off x="541187" y="5191810"/>
            <a:ext cx="4058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7A9DBD2-9A1F-48D6-89E2-0BC18575909E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01F19AB4-0020-4E09-A0EE-E890518081B6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577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A6DF01-773A-430A-B620-2284CA81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2D1FB0-4C00-4116-9288-1A9B7BA10A67}"/>
              </a:ext>
            </a:extLst>
          </p:cNvPr>
          <p:cNvSpPr txBox="1"/>
          <p:nvPr/>
        </p:nvSpPr>
        <p:spPr>
          <a:xfrm>
            <a:off x="542559" y="501168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9554F8-7EC3-4000-BEC9-9740C314E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5834719"/>
            <a:ext cx="7534275" cy="457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0E941D-7576-4F37-A36E-C29EC8BCA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085107"/>
            <a:ext cx="7505700" cy="2190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54934E-987D-4943-8145-0C3E64629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34" y="6365738"/>
            <a:ext cx="7434263" cy="22383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C1EDD1B-1C9A-4A11-862D-3A4EF539F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98" y="5474518"/>
            <a:ext cx="21240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D47889-1E24-4A2F-BF50-CE830F946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10DA6B-FC70-46A3-B58D-C31F251049A4}"/>
              </a:ext>
            </a:extLst>
          </p:cNvPr>
          <p:cNvSpPr txBox="1"/>
          <p:nvPr/>
        </p:nvSpPr>
        <p:spPr>
          <a:xfrm>
            <a:off x="542559" y="501168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48CDE24-6B57-4DAD-BF90-8B7A343C0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"/>
          <a:stretch/>
        </p:blipFill>
        <p:spPr>
          <a:xfrm>
            <a:off x="569119" y="5834719"/>
            <a:ext cx="7479140" cy="457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82F073-A500-4327-86B3-61AE4E61D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085107"/>
            <a:ext cx="7505700" cy="2190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0E1EEC5-06BF-45BB-AA06-68463361C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34" y="6365738"/>
            <a:ext cx="7434263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8E04A9C-5527-456F-80D7-BD0118788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98" y="5474518"/>
            <a:ext cx="21240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531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D47889-1E24-4A2F-BF50-CE830F946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10DA6B-FC70-46A3-B58D-C31F251049A4}"/>
              </a:ext>
            </a:extLst>
          </p:cNvPr>
          <p:cNvSpPr txBox="1"/>
          <p:nvPr/>
        </p:nvSpPr>
        <p:spPr>
          <a:xfrm>
            <a:off x="542559" y="501168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48CDE24-6B57-4DAD-BF90-8B7A343C0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"/>
          <a:stretch/>
        </p:blipFill>
        <p:spPr>
          <a:xfrm>
            <a:off x="569119" y="5834719"/>
            <a:ext cx="7479140" cy="457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82F073-A500-4327-86B3-61AE4E61D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085107"/>
            <a:ext cx="7505700" cy="2190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0E1EEC5-06BF-45BB-AA06-68463361C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34" y="6365738"/>
            <a:ext cx="7434263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8E04A9C-5527-456F-80D7-BD0118788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98" y="5474518"/>
            <a:ext cx="2124075" cy="2667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B21048-CAA3-4A9C-B335-F2EFF08AD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298" y="2222808"/>
            <a:ext cx="8943677" cy="1882879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  <a:effectLst>
            <a:outerShdw blurRad="203200" dist="762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A4954967-E4C5-4D93-88B3-361302A5ABB2}"/>
              </a:ext>
            </a:extLst>
          </p:cNvPr>
          <p:cNvSpPr/>
          <p:nvPr/>
        </p:nvSpPr>
        <p:spPr>
          <a:xfrm>
            <a:off x="5343526" y="4921610"/>
            <a:ext cx="1009650" cy="100965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8E72F032-E11C-428D-A453-BF1CBCE9CFB9}"/>
              </a:ext>
            </a:extLst>
          </p:cNvPr>
          <p:cNvSpPr/>
          <p:nvPr/>
        </p:nvSpPr>
        <p:spPr>
          <a:xfrm>
            <a:off x="5848349" y="4127808"/>
            <a:ext cx="1152525" cy="785814"/>
          </a:xfrm>
          <a:custGeom>
            <a:avLst/>
            <a:gdLst>
              <a:gd name="connsiteX0" fmla="*/ 1152525 w 1152525"/>
              <a:gd name="connsiteY0" fmla="*/ 0 h 781050"/>
              <a:gd name="connsiteX1" fmla="*/ 428625 w 1152525"/>
              <a:gd name="connsiteY1" fmla="*/ 323850 h 781050"/>
              <a:gd name="connsiteX2" fmla="*/ 0 w 1152525"/>
              <a:gd name="connsiteY2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5" h="781050">
                <a:moveTo>
                  <a:pt x="1152525" y="0"/>
                </a:moveTo>
                <a:cubicBezTo>
                  <a:pt x="886618" y="96837"/>
                  <a:pt x="620712" y="193675"/>
                  <a:pt x="428625" y="323850"/>
                </a:cubicBezTo>
                <a:cubicBezTo>
                  <a:pt x="236538" y="454025"/>
                  <a:pt x="118269" y="617537"/>
                  <a:pt x="0" y="78105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908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</a:t>
            </a:r>
            <a:r>
              <a:rPr lang="en-US" sz="2400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immeliate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lalr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register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866F3BD-D01C-4CCB-B6F1-4AD6E89C796F}"/>
              </a:ext>
            </a:extLst>
          </p:cNvPr>
          <p:cNvGrpSpPr/>
          <p:nvPr/>
        </p:nvGrpSpPr>
        <p:grpSpPr>
          <a:xfrm>
            <a:off x="841571" y="2984292"/>
            <a:ext cx="2427611" cy="130657"/>
            <a:chOff x="841571" y="2984292"/>
            <a:chExt cx="2427611" cy="130657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EFA03D87-937A-4B0B-9D4A-493ADF8922BA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26C6AB80-9BCA-4C0D-BB58-AB0533C4E934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3114949"/>
              <a:ext cx="5789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378A6EDB-34E8-406D-9143-3CD5EFDFB7F9}"/>
                </a:ext>
              </a:extLst>
            </p:cNvPr>
            <p:cNvCxnSpPr>
              <a:cxnSpLocks/>
            </p:cNvCxnSpPr>
            <p:nvPr/>
          </p:nvCxnSpPr>
          <p:spPr>
            <a:xfrm>
              <a:off x="1314568" y="2984292"/>
              <a:ext cx="0" cy="1306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2C5C1BF5-6F3F-45C5-9E10-189749C1CA1E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D08E6D2-47D6-40B6-8E4B-FC28EEA3503E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D13E4846-FCFB-40D0-94CC-B13AE79646DC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DD903894-1323-48B2-B7C2-E1891002D47C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F1BEDB85-F8F2-470D-87EB-81939F15ADC1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775E3669-4384-44CC-B53C-09F73B32B7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94FE0BEE-5987-4262-A95C-6574CCB17C33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203BDDD-DD5D-4021-88D1-BC610E622ECE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33FA8200-A4F0-4CB0-BA4A-A634E48BC2B1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A6B9B974-FA20-4550-B39B-07137FE2D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0DFA214E-BFE6-47C6-937C-7C7DDD5B541C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A0A4954-CE92-41C7-B5ED-E937ECF6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F64534D6-49DB-4630-98C3-555B3789E2AE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FDB5DEC3-1D5F-4EA0-8310-0A994988A9D3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52AB3932-3EDF-4241-92A4-24CE6BB72830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8EBDB07D-FA8A-4C69-B459-E5F5F5ACC152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38A33726-23D0-4055-A3E0-173DBC75FAD0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08BA34A2-AAD9-45E0-AFBB-E2BB75497797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8266EC97-42AA-46A4-A7A7-2432BA6D1ED3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C70118B-D18A-4DC4-9314-C3A8F46D0C60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22CFBA-7ACC-48BD-93A3-850B1D2EFC6F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6A2637-D05F-443E-B108-AF1F931E7955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240BBA-849F-43ED-B03E-0B4A12CB7DFA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02CF37-2A11-4757-8BE8-CFC3EC3D8F4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84FF8-57C7-4354-9799-D063376EF45D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EC795E-D5A6-427E-92A4-AFFAFE7D1B68}"/>
              </a:ext>
            </a:extLst>
          </p:cNvPr>
          <p:cNvSpPr txBox="1"/>
          <p:nvPr/>
        </p:nvSpPr>
        <p:spPr>
          <a:xfrm>
            <a:off x="438318" y="5190385"/>
            <a:ext cx="4058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7CECFA2-112C-4170-98AC-311F71C87BC3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59BFDE6D-EC6E-4482-9DDE-69C4ED4DAAB3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742AA-0503-4342-8638-1267A813ACC7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48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4" grpId="0" animBg="1"/>
      <p:bldP spid="3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97CE54FF-13E1-43B3-A0EF-23C3D8D9EE47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9"/>
            <a:ext cx="0" cy="345838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2A6B10FA-0A94-4267-8075-1CF1835AC261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2BA4B11-5B90-482A-80A7-C304A388EA1F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97F8BE55-EEA2-4A9F-AAC6-B1DB4E613E7D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F80728-68F5-4430-AFF8-5053C062338B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47705-5FEA-4241-BB50-1B6EF23F0817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7D9765-270B-4A4D-8A5F-9720FA85B646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568ED30-F04F-414F-AC3E-902C25449FA7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D21A4AA-5A92-4CB0-AB87-8652911695DB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50AD23D-C05B-4C3A-A166-9B97CE6EDE01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A1457-0DF8-49BE-A574-000765AAB28D}"/>
              </a:ext>
            </a:extLst>
          </p:cNvPr>
          <p:cNvSpPr txBox="1"/>
          <p:nvPr/>
        </p:nvSpPr>
        <p:spPr>
          <a:xfrm>
            <a:off x="438318" y="5190385"/>
            <a:ext cx="4058009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BE5BAF1B-6485-47A5-8F7D-3E93D72B2C93}"/>
              </a:ext>
            </a:extLst>
          </p:cNvPr>
          <p:cNvCxnSpPr>
            <a:cxnSpLocks/>
          </p:cNvCxnSpPr>
          <p:nvPr/>
        </p:nvCxnSpPr>
        <p:spPr>
          <a:xfrm>
            <a:off x="3979932" y="5421200"/>
            <a:ext cx="155409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8569ADF-D436-4549-98F1-A924493AAAC5}"/>
              </a:ext>
            </a:extLst>
          </p:cNvPr>
          <p:cNvCxnSpPr>
            <a:cxnSpLocks/>
          </p:cNvCxnSpPr>
          <p:nvPr/>
        </p:nvCxnSpPr>
        <p:spPr>
          <a:xfrm>
            <a:off x="6168617" y="5421200"/>
            <a:ext cx="18455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4AEC16-79F2-4FC1-8745-0ED611E77243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05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6545043-F695-42CE-ADCF-94E90B42127F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2E88822C-0D67-4656-A989-2CFF139CA7ED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20CDF0B2-B3A2-4C0B-855E-BDF2B16AC9D2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DD29C2E-BA98-4FA9-A72B-56A46B6B6484}"/>
              </a:ext>
            </a:extLst>
          </p:cNvPr>
          <p:cNvCxnSpPr>
            <a:cxnSpLocks/>
          </p:cNvCxnSpPr>
          <p:nvPr/>
        </p:nvCxnSpPr>
        <p:spPr>
          <a:xfrm>
            <a:off x="9848007" y="3168412"/>
            <a:ext cx="71884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24E0BC7-645E-4B1C-A87A-1C621379138C}"/>
              </a:ext>
            </a:extLst>
          </p:cNvPr>
          <p:cNvGrpSpPr/>
          <p:nvPr/>
        </p:nvGrpSpPr>
        <p:grpSpPr>
          <a:xfrm>
            <a:off x="8280971" y="3457575"/>
            <a:ext cx="1073422" cy="500210"/>
            <a:chOff x="8280971" y="3457575"/>
            <a:chExt cx="1073422" cy="50021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2115C132-067A-4D02-A49C-84317DF6C6E8}"/>
                </a:ext>
              </a:extLst>
            </p:cNvPr>
            <p:cNvCxnSpPr>
              <a:cxnSpLocks/>
            </p:cNvCxnSpPr>
            <p:nvPr/>
          </p:nvCxnSpPr>
          <p:spPr>
            <a:xfrm>
              <a:off x="8280971" y="3830670"/>
              <a:ext cx="1347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B753F935-F7BB-42B7-B3E2-E69CB9C3E084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6B200055-0D4F-439C-BE96-6406F0615462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830670"/>
              <a:ext cx="504445" cy="11849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CE1E6584-9E78-4128-874F-71B0620ED4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4169B039-3FD5-43A7-A118-B22AF79077CB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7973811-9C91-4E8F-91D0-5577AC217784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0A0632-3161-4DBB-A6BC-FD4BC90E5605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BA670-023D-4FC2-B3CE-2F7B65A20746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3BB2F-5F65-49D9-B4A4-097275111331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42652A-DD00-42E0-91B1-C026464AC1D0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61EABC-A883-4FF7-A527-1708AB102056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|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03D7E2E-2853-4CF9-9162-994087197F36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C2BD780-05ED-4679-A624-1EFD386CBD12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2984A2-CB07-45DA-947C-6D89C0C1EA7F}"/>
              </a:ext>
            </a:extLst>
          </p:cNvPr>
          <p:cNvSpPr txBox="1"/>
          <p:nvPr/>
        </p:nvSpPr>
        <p:spPr>
          <a:xfrm>
            <a:off x="438318" y="5190385"/>
            <a:ext cx="4058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D15A1F-6F02-40EB-ACDA-201E8AC0DF53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37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FACDC74-6496-4302-8B02-00FCB51B2721}"/>
              </a:ext>
            </a:extLst>
          </p:cNvPr>
          <p:cNvGrpSpPr/>
          <p:nvPr/>
        </p:nvGrpSpPr>
        <p:grpSpPr>
          <a:xfrm>
            <a:off x="4709565" y="3168412"/>
            <a:ext cx="6569383" cy="1905294"/>
            <a:chOff x="4709565" y="3168412"/>
            <a:chExt cx="6569383" cy="1905294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48DE0842-EE1E-4E84-84E8-32EE2A67BDD2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4106726"/>
              <a:ext cx="4515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7B1705D4-C493-43F9-B887-DB83D7BE3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565" y="4106726"/>
              <a:ext cx="0" cy="9669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E1216FFC-20FB-4FFE-B054-6272EDFAF944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46124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1189DAC5-DF76-4EA5-8892-ED9ABC01C2C6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65" y="5073706"/>
              <a:ext cx="656938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B5E3A98B-5E9C-437F-9CEE-47086D6106B9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3168412"/>
              <a:ext cx="0" cy="190529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7B8143F-230B-4007-827C-51C2A57631BB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2B3F8-B5B1-493E-9C6D-10B237DC8559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BE46D2-D367-4ED7-9DD5-EE78586E7C87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67669DA-060D-47A8-81D5-98041AAE84D0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11C85B-BBA0-4061-A5E4-4AAE58C57BA7}"/>
              </a:ext>
            </a:extLst>
          </p:cNvPr>
          <p:cNvSpPr txBox="1"/>
          <p:nvPr/>
        </p:nvSpPr>
        <p:spPr>
          <a:xfrm>
            <a:off x="438318" y="5190385"/>
            <a:ext cx="4058009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Write to RF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70EA27-0195-4999-82ED-C3360B594160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82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8862D8-83A9-436F-B989-D8C586D8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520536-79BA-4228-A41F-1704D0575BED}"/>
              </a:ext>
            </a:extLst>
          </p:cNvPr>
          <p:cNvSpPr txBox="1"/>
          <p:nvPr/>
        </p:nvSpPr>
        <p:spPr>
          <a:xfrm>
            <a:off x="542559" y="517517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B5B9-BDC3-4E50-8EFF-4E0AC1342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74" y="5624092"/>
            <a:ext cx="1952625" cy="2762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F09712-0105-4585-AF01-0BABB96F8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6379083"/>
            <a:ext cx="7496175" cy="228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010E0A-52E3-4938-8D47-654087AB4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6086955"/>
            <a:ext cx="75295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3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BB3FA2A-4321-424B-9358-DFCF542EE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9FE782-AB08-4917-B576-424AA4DADD1C}"/>
              </a:ext>
            </a:extLst>
          </p:cNvPr>
          <p:cNvSpPr txBox="1"/>
          <p:nvPr/>
        </p:nvSpPr>
        <p:spPr>
          <a:xfrm>
            <a:off x="438318" y="5190385"/>
            <a:ext cx="4058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</a:t>
            </a:r>
            <a:r>
              <a:rPr lang="ru-RU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4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4116F49-B711-4E14-8512-11DF6B71A979}"/>
              </a:ext>
            </a:extLst>
          </p:cNvPr>
          <p:cNvGrpSpPr/>
          <p:nvPr/>
        </p:nvGrpSpPr>
        <p:grpSpPr>
          <a:xfrm>
            <a:off x="7479738" y="2008257"/>
            <a:ext cx="3087112" cy="2056791"/>
            <a:chOff x="7479738" y="2008257"/>
            <a:chExt cx="3087112" cy="2056791"/>
          </a:xfrm>
        </p:grpSpPr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2A0A9C00-E05D-4FA0-B8D5-78A35C954FEF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3127467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4C982CB7-794C-4487-9C88-9A2FEFC466A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665AF831-4817-4F45-B230-707194D76994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71884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DD73646F-465F-44BA-9A5C-2D7778EB0056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4065048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DD0443A6-0804-4E2A-9B24-31B4147EA184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1AA3F0EB-A2F7-492F-A193-AD346531C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5717" y="3949166"/>
              <a:ext cx="504445" cy="11588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2E73A925-27C8-423A-9DB2-6B653F95E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0D8E01BC-848B-4BFF-84D0-B376B1C37C1B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0E50F01D-89D5-49F8-8937-988E8D9208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8980" y="2893210"/>
              <a:ext cx="271083" cy="2342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E7F1D4-0E8D-44BA-8916-C86866495CE8}"/>
                </a:ext>
              </a:extLst>
            </p:cNvPr>
            <p:cNvSpPr txBox="1"/>
            <p:nvPr/>
          </p:nvSpPr>
          <p:spPr>
            <a:xfrm>
              <a:off x="7777424" y="2008257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B65190-9630-41D9-B455-FD705C0F1BF1}"/>
                </a:ext>
              </a:extLst>
            </p:cNvPr>
            <p:cNvSpPr txBox="1"/>
            <p:nvPr/>
          </p:nvSpPr>
          <p:spPr>
            <a:xfrm>
              <a:off x="8660435" y="2428206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17594B-2B68-455A-A635-0C1AA4DC879A}"/>
                </a:ext>
              </a:extLst>
            </p:cNvPr>
            <p:cNvSpPr txBox="1"/>
            <p:nvPr/>
          </p:nvSpPr>
          <p:spPr>
            <a:xfrm>
              <a:off x="9643247" y="2142478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+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259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15C902-7E98-48D3-BD35-C9DCAAD64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167A36-188A-42EC-B9FD-D0468D044929}"/>
              </a:ext>
            </a:extLst>
          </p:cNvPr>
          <p:cNvSpPr txBox="1"/>
          <p:nvPr/>
        </p:nvSpPr>
        <p:spPr>
          <a:xfrm>
            <a:off x="552084" y="494358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D4C850-EEBF-44CE-B533-FA2B6989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9" y="5811311"/>
            <a:ext cx="7534275" cy="457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BDEFC4-02EC-4568-99BE-351A554D1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84" y="6061699"/>
            <a:ext cx="7505700" cy="2190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782980-3240-4000-B04E-2D4C6F5C0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84" y="6349981"/>
            <a:ext cx="7267575" cy="22383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F3B1348-66AB-406C-BABB-B7C74FED9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65" y="5382122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3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919025-5249-40CE-9A68-F38E241D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215962-A523-485A-89CB-675DC7EF21DD}"/>
              </a:ext>
            </a:extLst>
          </p:cNvPr>
          <p:cNvSpPr txBox="1"/>
          <p:nvPr/>
        </p:nvSpPr>
        <p:spPr>
          <a:xfrm>
            <a:off x="494934" y="582940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C79EBE-0CCC-433B-ACBF-ED2F6ADD7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5" y="6267947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89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E08C74-5315-41D3-9DD8-6D6C6AD10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C6105B-1682-4642-B424-F36E093AADF2}"/>
              </a:ext>
            </a:extLst>
          </p:cNvPr>
          <p:cNvSpPr txBox="1"/>
          <p:nvPr/>
        </p:nvSpPr>
        <p:spPr>
          <a:xfrm>
            <a:off x="494934" y="582940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ADDA6A-C76B-4027-813F-8D2922925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5" y="6267947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441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020C7D-206D-4795-B832-B3A9A3043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10532A-1240-4892-A247-21C23F683ABE}"/>
              </a:ext>
            </a:extLst>
          </p:cNvPr>
          <p:cNvSpPr txBox="1"/>
          <p:nvPr/>
        </p:nvSpPr>
        <p:spPr>
          <a:xfrm>
            <a:off x="494934" y="5829408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30EAF8-B0A1-4C7E-9441-7E05CA5EA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5" y="6267947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15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98F5A6-81CA-4D82-AF54-E5CB851C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41" y="1594137"/>
            <a:ext cx="5603718" cy="521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416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5679B-29FD-445D-B088-9E32234DF7F0}"/>
              </a:ext>
            </a:extLst>
          </p:cNvPr>
          <p:cNvSpPr txBox="1"/>
          <p:nvPr/>
        </p:nvSpPr>
        <p:spPr>
          <a:xfrm>
            <a:off x="497225" y="5235772"/>
            <a:ext cx="4058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D3119-1077-499F-BE43-B114CDA3F6F5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5D58392-7E7A-407D-8D64-61AB93FE2729}"/>
              </a:ext>
            </a:extLst>
          </p:cNvPr>
          <p:cNvGrpSpPr/>
          <p:nvPr/>
        </p:nvGrpSpPr>
        <p:grpSpPr>
          <a:xfrm>
            <a:off x="841571" y="2993084"/>
            <a:ext cx="2427611" cy="121865"/>
            <a:chOff x="841571" y="2993084"/>
            <a:chExt cx="2427611" cy="121865"/>
          </a:xfrm>
        </p:grpSpPr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02667AB2-D91C-42E3-BF65-58BB3B5D0CDC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" y="3003009"/>
              <a:ext cx="453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D2F30EBE-8DB5-4ECB-BCB5-25626A49DD2A}"/>
                </a:ext>
              </a:extLst>
            </p:cNvPr>
            <p:cNvCxnSpPr>
              <a:cxnSpLocks/>
            </p:cNvCxnSpPr>
            <p:nvPr/>
          </p:nvCxnSpPr>
          <p:spPr>
            <a:xfrm>
              <a:off x="1526381" y="3114949"/>
              <a:ext cx="3671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E88B3BDF-59BF-4466-BB82-D6636EF5B2DD}"/>
                </a:ext>
              </a:extLst>
            </p:cNvPr>
            <p:cNvCxnSpPr>
              <a:cxnSpLocks/>
            </p:cNvCxnSpPr>
            <p:nvPr/>
          </p:nvCxnSpPr>
          <p:spPr>
            <a:xfrm>
              <a:off x="1294726" y="3003009"/>
              <a:ext cx="231655" cy="11194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BBEDD674-346A-47AE-BFDD-6908BEC3AE86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4396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A8402BC-3806-4D59-9C7F-5E66F83B0072}"/>
              </a:ext>
            </a:extLst>
          </p:cNvPr>
          <p:cNvGrpSpPr/>
          <p:nvPr/>
        </p:nvGrpSpPr>
        <p:grpSpPr>
          <a:xfrm>
            <a:off x="8286750" y="3457575"/>
            <a:ext cx="1067643" cy="500210"/>
            <a:chOff x="8286750" y="3457575"/>
            <a:chExt cx="1067643" cy="500210"/>
          </a:xfrm>
        </p:grpSpPr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26F4AC77-0DCB-4CB5-8F94-A2C13C04793B}"/>
                </a:ext>
              </a:extLst>
            </p:cNvPr>
            <p:cNvCxnSpPr>
              <a:cxnSpLocks/>
            </p:cNvCxnSpPr>
            <p:nvPr/>
          </p:nvCxnSpPr>
          <p:spPr>
            <a:xfrm>
              <a:off x="8286750" y="3595941"/>
              <a:ext cx="1289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089ADB46-9C2A-4BD5-85C7-858E1A89EA70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FDA32966-42A7-434A-B3F0-DEA6EB3EAE35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595941"/>
              <a:ext cx="504445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DD6CC261-603A-439D-A28F-8F39E57F6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F4262C80-5018-4A54-9F61-616AA5FE32D0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1D75BBA-6485-4865-A053-094266CD9848}"/>
              </a:ext>
            </a:extLst>
          </p:cNvPr>
          <p:cNvGrpSpPr/>
          <p:nvPr/>
        </p:nvGrpSpPr>
        <p:grpSpPr>
          <a:xfrm>
            <a:off x="358747" y="2527792"/>
            <a:ext cx="11394934" cy="4269518"/>
            <a:chOff x="358747" y="2527792"/>
            <a:chExt cx="11394934" cy="4269518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903EC7B3-4A99-453A-8523-FE9F21475F98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07" y="3168412"/>
              <a:ext cx="6136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BC1E6D16-526B-423D-ACE9-290A3A9DF7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653" y="2532807"/>
              <a:ext cx="0" cy="6157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7642CA78-FD81-456D-8E2C-A035405A697F}"/>
                </a:ext>
              </a:extLst>
            </p:cNvPr>
            <p:cNvCxnSpPr>
              <a:cxnSpLocks/>
            </p:cNvCxnSpPr>
            <p:nvPr/>
          </p:nvCxnSpPr>
          <p:spPr>
            <a:xfrm>
              <a:off x="10461653" y="2527792"/>
              <a:ext cx="12920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29FC0D30-47D9-4291-A2A9-AD7822769047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681" y="2527792"/>
              <a:ext cx="0" cy="426951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DA5F9A3A-113B-4645-8639-AE241DE1943F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0" cy="379430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2EE3CDC4-F95E-479E-8EB6-AF7D1C032327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6795962"/>
              <a:ext cx="11394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DF3B1BEE-816B-4A7D-9DE7-3A4B1A915C62}"/>
                </a:ext>
              </a:extLst>
            </p:cNvPr>
            <p:cNvCxnSpPr>
              <a:cxnSpLocks/>
            </p:cNvCxnSpPr>
            <p:nvPr/>
          </p:nvCxnSpPr>
          <p:spPr>
            <a:xfrm>
              <a:off x="358747" y="3003009"/>
              <a:ext cx="2318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590F316-36E1-402D-AAC5-35125A9E50C3}"/>
              </a:ext>
            </a:extLst>
          </p:cNvPr>
          <p:cNvGrpSpPr/>
          <p:nvPr/>
        </p:nvGrpSpPr>
        <p:grpSpPr>
          <a:xfrm>
            <a:off x="7479738" y="2626246"/>
            <a:ext cx="1874655" cy="266964"/>
            <a:chOff x="7479738" y="2626246"/>
            <a:chExt cx="1874655" cy="26696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4831FD65-854E-45E1-B33B-FD2E0858A2C5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8" y="2626246"/>
              <a:ext cx="109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099E57D5-4249-4DAD-A7B1-2409A326676B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64" y="2886539"/>
              <a:ext cx="149432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D1F0787-B812-4533-A730-C5FE1CAF29F7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02" y="2626246"/>
              <a:ext cx="264361" cy="2669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856DE20-0383-4CB9-8CA0-AC04A034EA3F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E4130E-70C1-4521-B8B3-E41C31149B43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89FBB4-755D-4FEF-9CF5-8BEAB3C0C356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B11B78-7875-479A-9466-69202AF110DD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CDEBC3-3726-4B30-8E18-90A7240B6593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1C8FBD-D9B2-4474-AA0A-1F2B65B3C286}"/>
              </a:ext>
            </a:extLst>
          </p:cNvPr>
          <p:cNvSpPr txBox="1"/>
          <p:nvPr/>
        </p:nvSpPr>
        <p:spPr>
          <a:xfrm>
            <a:off x="8667939" y="239735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FD39D2FF-AF26-4D83-BAAA-4803F22ED6FF}"/>
              </a:ext>
            </a:extLst>
          </p:cNvPr>
          <p:cNvSpPr/>
          <p:nvPr/>
        </p:nvSpPr>
        <p:spPr>
          <a:xfrm>
            <a:off x="597272" y="2777642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1A6A7631-599C-4222-B6BF-D82DBC1B4F29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A9CE29-AF00-4E58-9ACE-88531F8CCFF0}"/>
              </a:ext>
            </a:extLst>
          </p:cNvPr>
          <p:cNvSpPr txBox="1"/>
          <p:nvPr/>
        </p:nvSpPr>
        <p:spPr>
          <a:xfrm>
            <a:off x="1426411" y="241124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62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 animBg="1"/>
      <p:bldP spid="37" grpId="0" animBg="1"/>
      <p:bldP spid="4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F5F6E-FD44-43B0-8DF8-4BCEE4362AAD}"/>
              </a:ext>
            </a:extLst>
          </p:cNvPr>
          <p:cNvSpPr txBox="1"/>
          <p:nvPr/>
        </p:nvSpPr>
        <p:spPr>
          <a:xfrm>
            <a:off x="497225" y="5235772"/>
            <a:ext cx="40580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9BC8C0-0C37-425D-A5E3-69DA2C1D5F69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ADB7823-6676-468A-AE54-249BAF1F38F6}"/>
              </a:ext>
            </a:extLst>
          </p:cNvPr>
          <p:cNvCxnSpPr>
            <a:cxnSpLocks/>
          </p:cNvCxnSpPr>
          <p:nvPr/>
        </p:nvCxnSpPr>
        <p:spPr>
          <a:xfrm flipV="1">
            <a:off x="3979932" y="1966369"/>
            <a:ext cx="0" cy="345838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B8AA6CF-3E57-4953-B210-2C2A52A68392}"/>
              </a:ext>
            </a:extLst>
          </p:cNvPr>
          <p:cNvCxnSpPr>
            <a:cxnSpLocks/>
          </p:cNvCxnSpPr>
          <p:nvPr/>
        </p:nvCxnSpPr>
        <p:spPr>
          <a:xfrm>
            <a:off x="3979932" y="1966366"/>
            <a:ext cx="85910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87D7CA80-B1A3-45AB-82B8-87D8AF36ECC3}"/>
              </a:ext>
            </a:extLst>
          </p:cNvPr>
          <p:cNvCxnSpPr>
            <a:cxnSpLocks/>
          </p:cNvCxnSpPr>
          <p:nvPr/>
        </p:nvCxnSpPr>
        <p:spPr>
          <a:xfrm>
            <a:off x="3979932" y="2886539"/>
            <a:ext cx="117334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05D5653-A36E-4006-A7F0-06FE7DB5B708}"/>
              </a:ext>
            </a:extLst>
          </p:cNvPr>
          <p:cNvCxnSpPr>
            <a:cxnSpLocks/>
          </p:cNvCxnSpPr>
          <p:nvPr/>
        </p:nvCxnSpPr>
        <p:spPr>
          <a:xfrm>
            <a:off x="6590963" y="2886539"/>
            <a:ext cx="1092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21A540-37C7-4DEE-B02F-65DF20B13658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E1F7CA-CE5C-4E71-ACD8-695EA59778D6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C56E4E-F420-46A1-8AB1-824EF084A065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1BBDC026-8182-46BD-8268-C5708D7336D4}"/>
              </a:ext>
            </a:extLst>
          </p:cNvPr>
          <p:cNvCxnSpPr>
            <a:cxnSpLocks/>
          </p:cNvCxnSpPr>
          <p:nvPr/>
        </p:nvCxnSpPr>
        <p:spPr>
          <a:xfrm>
            <a:off x="3540265" y="2993084"/>
            <a:ext cx="43966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2F74550-7876-4445-BBD9-5D6A170FEBAB}"/>
              </a:ext>
            </a:extLst>
          </p:cNvPr>
          <p:cNvSpPr/>
          <p:nvPr/>
        </p:nvSpPr>
        <p:spPr>
          <a:xfrm>
            <a:off x="3296255" y="2749798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77AC546-6091-4668-AEBA-C15D9AD239EE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283C4E2A-830A-4A87-BDF0-6AAA4845D5DC}"/>
              </a:ext>
            </a:extLst>
          </p:cNvPr>
          <p:cNvCxnSpPr>
            <a:cxnSpLocks/>
          </p:cNvCxnSpPr>
          <p:nvPr/>
        </p:nvCxnSpPr>
        <p:spPr>
          <a:xfrm>
            <a:off x="3979932" y="5421200"/>
            <a:ext cx="155409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0C68C869-3F57-4D04-92B3-0F6C9D3CAC23}"/>
              </a:ext>
            </a:extLst>
          </p:cNvPr>
          <p:cNvCxnSpPr>
            <a:cxnSpLocks/>
          </p:cNvCxnSpPr>
          <p:nvPr/>
        </p:nvCxnSpPr>
        <p:spPr>
          <a:xfrm>
            <a:off x="6168617" y="5421200"/>
            <a:ext cx="18455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83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AAB78F2-2D1D-49E9-98B6-19F3EF80746E}"/>
              </a:ext>
            </a:extLst>
          </p:cNvPr>
          <p:cNvGrpSpPr/>
          <p:nvPr/>
        </p:nvGrpSpPr>
        <p:grpSpPr>
          <a:xfrm>
            <a:off x="6945664" y="2886539"/>
            <a:ext cx="2408729" cy="0"/>
            <a:chOff x="6945664" y="2886539"/>
            <a:chExt cx="2408729" cy="0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A6DAA4D8-FB61-4438-93B4-603120BBDF54}"/>
                </a:ext>
              </a:extLst>
            </p:cNvPr>
            <p:cNvCxnSpPr>
              <a:cxnSpLocks/>
            </p:cNvCxnSpPr>
            <p:nvPr/>
          </p:nvCxnSpPr>
          <p:spPr>
            <a:xfrm>
              <a:off x="6945664" y="2886539"/>
              <a:ext cx="6433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254A9584-9A30-4E00-BC46-4399E335563E}"/>
                </a:ext>
              </a:extLst>
            </p:cNvPr>
            <p:cNvCxnSpPr>
              <a:cxnSpLocks/>
            </p:cNvCxnSpPr>
            <p:nvPr/>
          </p:nvCxnSpPr>
          <p:spPr>
            <a:xfrm>
              <a:off x="7508631" y="2886539"/>
              <a:ext cx="184576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0388226F-0637-495A-AE8E-0DBAA4722349}"/>
              </a:ext>
            </a:extLst>
          </p:cNvPr>
          <p:cNvCxnSpPr>
            <a:cxnSpLocks/>
          </p:cNvCxnSpPr>
          <p:nvPr/>
        </p:nvCxnSpPr>
        <p:spPr>
          <a:xfrm>
            <a:off x="9848007" y="3168412"/>
            <a:ext cx="71884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5CFB854-0F1F-4256-A488-A9A158A5A11F}"/>
              </a:ext>
            </a:extLst>
          </p:cNvPr>
          <p:cNvGrpSpPr/>
          <p:nvPr/>
        </p:nvGrpSpPr>
        <p:grpSpPr>
          <a:xfrm>
            <a:off x="8280971" y="3457575"/>
            <a:ext cx="1073422" cy="500210"/>
            <a:chOff x="8280971" y="3457575"/>
            <a:chExt cx="1073422" cy="50021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7802E9F5-DECE-4541-AD09-3C32BA57C7FC}"/>
                </a:ext>
              </a:extLst>
            </p:cNvPr>
            <p:cNvCxnSpPr>
              <a:cxnSpLocks/>
            </p:cNvCxnSpPr>
            <p:nvPr/>
          </p:nvCxnSpPr>
          <p:spPr>
            <a:xfrm>
              <a:off x="8280971" y="3830670"/>
              <a:ext cx="1347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EE22F646-0AEC-4488-8FCD-A81D01C4EAAA}"/>
                </a:ext>
              </a:extLst>
            </p:cNvPr>
            <p:cNvCxnSpPr>
              <a:cxnSpLocks/>
            </p:cNvCxnSpPr>
            <p:nvPr/>
          </p:nvCxnSpPr>
          <p:spPr>
            <a:xfrm>
              <a:off x="8920162" y="3949166"/>
              <a:ext cx="240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C40D48B1-B299-44A3-8284-DC1D11B5CF68}"/>
                </a:ext>
              </a:extLst>
            </p:cNvPr>
            <p:cNvCxnSpPr>
              <a:cxnSpLocks/>
            </p:cNvCxnSpPr>
            <p:nvPr/>
          </p:nvCxnSpPr>
          <p:spPr>
            <a:xfrm>
              <a:off x="8415717" y="3830670"/>
              <a:ext cx="504445" cy="11849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7C5DBD83-FEA2-4263-B0A1-374F006A36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287" y="3457575"/>
              <a:ext cx="0" cy="50021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7613AE9A-0FB7-4A3E-B785-2F6B3CB08653}"/>
                </a:ext>
              </a:extLst>
            </p:cNvPr>
            <p:cNvCxnSpPr>
              <a:cxnSpLocks/>
            </p:cNvCxnSpPr>
            <p:nvPr/>
          </p:nvCxnSpPr>
          <p:spPr>
            <a:xfrm>
              <a:off x="9158287" y="3475297"/>
              <a:ext cx="196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C0CA9D3-D15F-4A9D-A24E-4441E59DFD8E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BC0386-F6B5-4E60-AAB5-41908FD150B9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8DCAD9-A2A2-416F-87C6-DEF06BDCAF9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812E83-1382-4610-999E-B2AC15E17C63}"/>
              </a:ext>
            </a:extLst>
          </p:cNvPr>
          <p:cNvSpPr txBox="1"/>
          <p:nvPr/>
        </p:nvSpPr>
        <p:spPr>
          <a:xfrm>
            <a:off x="7777424" y="200825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A05343-EF14-420E-9D9E-4B89BE0DA6D4}"/>
              </a:ext>
            </a:extLst>
          </p:cNvPr>
          <p:cNvSpPr txBox="1"/>
          <p:nvPr/>
        </p:nvSpPr>
        <p:spPr>
          <a:xfrm>
            <a:off x="8660435" y="24282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E9C7CF-83B6-4D0D-A4B7-9DC374FA1575}"/>
              </a:ext>
            </a:extLst>
          </p:cNvPr>
          <p:cNvSpPr txBox="1"/>
          <p:nvPr/>
        </p:nvSpPr>
        <p:spPr>
          <a:xfrm>
            <a:off x="9643247" y="214247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66C3FC0-527A-4053-A67F-16B4C0C788AF}"/>
              </a:ext>
            </a:extLst>
          </p:cNvPr>
          <p:cNvSpPr/>
          <p:nvPr/>
        </p:nvSpPr>
        <p:spPr>
          <a:xfrm>
            <a:off x="6704736" y="2625834"/>
            <a:ext cx="254713" cy="949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C73BFC1-2284-4A1D-88BA-FC6B6451530D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D24B29-5ECD-4B4A-A3DD-CC93A487693E}"/>
              </a:ext>
            </a:extLst>
          </p:cNvPr>
          <p:cNvSpPr txBox="1"/>
          <p:nvPr/>
        </p:nvSpPr>
        <p:spPr>
          <a:xfrm>
            <a:off x="497225" y="5235772"/>
            <a:ext cx="40580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054A34-EA9B-47CF-85CE-CDA52320F580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28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1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820189-9B50-4270-81C9-9FADBDE79BC4}"/>
              </a:ext>
            </a:extLst>
          </p:cNvPr>
          <p:cNvSpPr txBox="1"/>
          <p:nvPr/>
        </p:nvSpPr>
        <p:spPr>
          <a:xfrm>
            <a:off x="497225" y="5235772"/>
            <a:ext cx="4058009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ReadMem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09277-2D64-4339-B788-7C8FE81F72B4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169C4DE9-504B-4A0B-A692-88D46A76B06E}"/>
              </a:ext>
            </a:extLst>
          </p:cNvPr>
          <p:cNvGrpSpPr/>
          <p:nvPr/>
        </p:nvGrpSpPr>
        <p:grpSpPr>
          <a:xfrm>
            <a:off x="1176042" y="2477027"/>
            <a:ext cx="10102906" cy="2596679"/>
            <a:chOff x="1176042" y="2477027"/>
            <a:chExt cx="10102906" cy="2596679"/>
          </a:xfrm>
        </p:grpSpPr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43DADAB4-E918-4F99-8B45-44BDD5B5E56B}"/>
                </a:ext>
              </a:extLst>
            </p:cNvPr>
            <p:cNvCxnSpPr>
              <a:cxnSpLocks/>
            </p:cNvCxnSpPr>
            <p:nvPr/>
          </p:nvCxnSpPr>
          <p:spPr>
            <a:xfrm>
              <a:off x="1176042" y="3227649"/>
              <a:ext cx="0" cy="184605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>
              <a:extLst>
                <a:ext uri="{FF2B5EF4-FFF2-40B4-BE49-F238E27FC236}">
                  <a16:creationId xmlns:a16="http://schemas.microsoft.com/office/drawing/2014/main" id="{A7081E5A-6760-4BD5-BBBC-26D253AF51C9}"/>
                </a:ext>
              </a:extLst>
            </p:cNvPr>
            <p:cNvCxnSpPr>
              <a:cxnSpLocks/>
            </p:cNvCxnSpPr>
            <p:nvPr/>
          </p:nvCxnSpPr>
          <p:spPr>
            <a:xfrm>
              <a:off x="1176042" y="5073706"/>
              <a:ext cx="101029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84CDEAC1-C6DB-4BD6-BD8A-9CF224614943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948" y="3168412"/>
              <a:ext cx="0" cy="190529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54F2BB90-6681-44A5-B9C7-2320EEF736CB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703" y="3168412"/>
              <a:ext cx="46124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4308AC2D-AD1F-4A32-825A-44E674CD960B}"/>
                </a:ext>
              </a:extLst>
            </p:cNvPr>
            <p:cNvCxnSpPr>
              <a:cxnSpLocks/>
            </p:cNvCxnSpPr>
            <p:nvPr/>
          </p:nvCxnSpPr>
          <p:spPr>
            <a:xfrm>
              <a:off x="1536138" y="3114949"/>
              <a:ext cx="35739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4A94ADFD-3B05-4C7D-A08D-B9B205B15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6350" y="3114949"/>
              <a:ext cx="259788" cy="11270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41705F33-35F9-4A5C-9E46-EC7A557073F4}"/>
                </a:ext>
              </a:extLst>
            </p:cNvPr>
            <p:cNvCxnSpPr>
              <a:cxnSpLocks/>
            </p:cNvCxnSpPr>
            <p:nvPr/>
          </p:nvCxnSpPr>
          <p:spPr>
            <a:xfrm>
              <a:off x="1176042" y="3227649"/>
              <a:ext cx="10030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AF51CF-A3AE-424A-B4AC-B68D422F0B7A}"/>
                </a:ext>
              </a:extLst>
            </p:cNvPr>
            <p:cNvSpPr txBox="1"/>
            <p:nvPr/>
          </p:nvSpPr>
          <p:spPr>
            <a:xfrm>
              <a:off x="1406346" y="2477027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ru-RU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FA976D14-9899-4679-B7C3-C7CC9BD4668B}"/>
              </a:ext>
            </a:extLst>
          </p:cNvPr>
          <p:cNvGrpSpPr/>
          <p:nvPr/>
        </p:nvGrpSpPr>
        <p:grpSpPr>
          <a:xfrm>
            <a:off x="2829515" y="2993084"/>
            <a:ext cx="689260" cy="1238627"/>
            <a:chOff x="2829515" y="2993084"/>
            <a:chExt cx="689260" cy="1238627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AD6D5EC7-3DC7-4B97-841A-A791A88D36EE}"/>
                </a:ext>
              </a:extLst>
            </p:cNvPr>
            <p:cNvCxnSpPr>
              <a:cxnSpLocks/>
            </p:cNvCxnSpPr>
            <p:nvPr/>
          </p:nvCxnSpPr>
          <p:spPr>
            <a:xfrm>
              <a:off x="2829515" y="2993084"/>
              <a:ext cx="2333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DD382A3B-BDC8-414C-8FF7-BF4161B5132A}"/>
                </a:ext>
              </a:extLst>
            </p:cNvPr>
            <p:cNvCxnSpPr>
              <a:cxnSpLocks/>
            </p:cNvCxnSpPr>
            <p:nvPr/>
          </p:nvCxnSpPr>
          <p:spPr>
            <a:xfrm>
              <a:off x="3062835" y="2993084"/>
              <a:ext cx="0" cy="99628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7FECF52C-47D2-4994-B4B4-27382E9E5F83}"/>
                </a:ext>
              </a:extLst>
            </p:cNvPr>
            <p:cNvCxnSpPr>
              <a:cxnSpLocks/>
            </p:cNvCxnSpPr>
            <p:nvPr/>
          </p:nvCxnSpPr>
          <p:spPr>
            <a:xfrm>
              <a:off x="3046651" y="3989373"/>
              <a:ext cx="22253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4163D604-2BB3-4316-9149-7E2BBC1525F5}"/>
                </a:ext>
              </a:extLst>
            </p:cNvPr>
            <p:cNvSpPr/>
            <p:nvPr/>
          </p:nvSpPr>
          <p:spPr>
            <a:xfrm>
              <a:off x="3294322" y="3762724"/>
              <a:ext cx="224453" cy="4689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0E37C07-50EB-49E4-AB6F-34F80C8F914B}"/>
              </a:ext>
            </a:extLst>
          </p:cNvPr>
          <p:cNvSpPr/>
          <p:nvPr/>
        </p:nvSpPr>
        <p:spPr>
          <a:xfrm>
            <a:off x="10577124" y="2943943"/>
            <a:ext cx="254713" cy="4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094E18-B8B5-4323-9810-6CC42020DEC2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19E487-CC43-4A18-97FF-FC2B05A38AB6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8A79B5-1F35-4573-9175-DEC684D24738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93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E35153-85A1-438A-AC2E-EE764A116C03}"/>
              </a:ext>
            </a:extLst>
          </p:cNvPr>
          <p:cNvSpPr txBox="1"/>
          <p:nvPr/>
        </p:nvSpPr>
        <p:spPr>
          <a:xfrm>
            <a:off x="497225" y="5235772"/>
            <a:ext cx="40580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ReadInstr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PC = PC + 4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[2]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DecodeInstr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[3]  Execute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[4] 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ReadMem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[5]  Write to RF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2146C-A38B-4DE5-8A4F-C8D6F566E3DB}"/>
              </a:ext>
            </a:extLst>
          </p:cNvPr>
          <p:cNvSpPr txBox="1"/>
          <p:nvPr/>
        </p:nvSpPr>
        <p:spPr>
          <a:xfrm>
            <a:off x="897698" y="519424"/>
            <a:ext cx="74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DA4E1FC-4E18-4B44-9A53-AEAE4F419EFB}"/>
              </a:ext>
            </a:extLst>
          </p:cNvPr>
          <p:cNvSpPr/>
          <p:nvPr/>
        </p:nvSpPr>
        <p:spPr>
          <a:xfrm>
            <a:off x="3294322" y="3762724"/>
            <a:ext cx="224453" cy="46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C0ED115-169F-486B-8C46-528A5746A2BD}"/>
              </a:ext>
            </a:extLst>
          </p:cNvPr>
          <p:cNvGrpSpPr/>
          <p:nvPr/>
        </p:nvGrpSpPr>
        <p:grpSpPr>
          <a:xfrm>
            <a:off x="3540265" y="2248752"/>
            <a:ext cx="1613012" cy="1867776"/>
            <a:chOff x="3540265" y="2248752"/>
            <a:chExt cx="1613012" cy="1867776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4F03A846-0E4D-49BB-9F85-32DEF01A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540265" y="3989373"/>
              <a:ext cx="129877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692A9BE6-FFA2-457B-9B92-AE2B384047AD}"/>
                </a:ext>
              </a:extLst>
            </p:cNvPr>
            <p:cNvCxnSpPr>
              <a:cxnSpLocks/>
            </p:cNvCxnSpPr>
            <p:nvPr/>
          </p:nvCxnSpPr>
          <p:spPr>
            <a:xfrm>
              <a:off x="5057522" y="4116528"/>
              <a:ext cx="957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2A0E6B5C-8268-40E2-9D43-19651667F047}"/>
                </a:ext>
              </a:extLst>
            </p:cNvPr>
            <p:cNvCxnSpPr>
              <a:cxnSpLocks/>
            </p:cNvCxnSpPr>
            <p:nvPr/>
          </p:nvCxnSpPr>
          <p:spPr>
            <a:xfrm>
              <a:off x="4839037" y="3989373"/>
              <a:ext cx="218485" cy="1271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2B8475-033A-448E-B3D2-812BBF5094FD}"/>
                </a:ext>
              </a:extLst>
            </p:cNvPr>
            <p:cNvSpPr txBox="1"/>
            <p:nvPr/>
          </p:nvSpPr>
          <p:spPr>
            <a:xfrm>
              <a:off x="4662665" y="2248752"/>
              <a:ext cx="3648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0</a:t>
              </a:r>
              <a:endPara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D362C93-05DE-4355-B6FE-D85B935723DE}"/>
              </a:ext>
            </a:extLst>
          </p:cNvPr>
          <p:cNvSpPr txBox="1"/>
          <p:nvPr/>
        </p:nvSpPr>
        <p:spPr>
          <a:xfrm>
            <a:off x="176306" y="207707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0CFECF-FF6F-4B95-824E-04720B90E9AF}"/>
              </a:ext>
            </a:extLst>
          </p:cNvPr>
          <p:cNvSpPr txBox="1"/>
          <p:nvPr/>
        </p:nvSpPr>
        <p:spPr>
          <a:xfrm>
            <a:off x="2911528" y="222807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F91CF8-C887-4DA9-BA5F-24507B97DBB4}"/>
              </a:ext>
            </a:extLst>
          </p:cNvPr>
          <p:cNvSpPr txBox="1"/>
          <p:nvPr/>
        </p:nvSpPr>
        <p:spPr>
          <a:xfrm>
            <a:off x="5881763" y="2248752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26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83198-4FBD-4AC3-8F44-1310B93AA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5BC4CC-8E63-48E3-A2BB-E73ED93F1B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4"/>
          <a:stretch/>
        </p:blipFill>
        <p:spPr>
          <a:xfrm>
            <a:off x="6715124" y="244111"/>
            <a:ext cx="5248275" cy="3219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09703F-FEF7-426B-890C-804FC753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538" y="412230"/>
            <a:ext cx="5322560" cy="1576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AE2081-4F93-475E-80DB-00127C5C647B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</p:spTree>
    <p:extLst>
      <p:ext uri="{BB962C8B-B14F-4D97-AF65-F5344CB8AC3E}">
        <p14:creationId xmlns:p14="http://schemas.microsoft.com/office/powerpoint/2010/main" val="428345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6AE76A-3CFB-496B-96B5-24487D7E0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99FA2D1-8DCC-4E18-8A06-717A2E258291}"/>
              </a:ext>
            </a:extLst>
          </p:cNvPr>
          <p:cNvGrpSpPr/>
          <p:nvPr/>
        </p:nvGrpSpPr>
        <p:grpSpPr>
          <a:xfrm>
            <a:off x="1503356" y="2328087"/>
            <a:ext cx="10304218" cy="3998875"/>
            <a:chOff x="1550981" y="2404287"/>
            <a:chExt cx="10304218" cy="3998875"/>
          </a:xfrm>
        </p:grpSpPr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34C31CB1-2841-4EFB-A81E-DEA22299B06C}"/>
                </a:ext>
              </a:extLst>
            </p:cNvPr>
            <p:cNvSpPr/>
            <p:nvPr/>
          </p:nvSpPr>
          <p:spPr>
            <a:xfrm>
              <a:off x="5895225" y="459971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3570F2E-7358-42C9-B02B-42B839D49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0981" y="2404287"/>
              <a:ext cx="10304218" cy="2191429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D55C178D-6696-4627-9E78-1BAA95401A99}"/>
                </a:ext>
              </a:extLst>
            </p:cNvPr>
            <p:cNvSpPr/>
            <p:nvPr/>
          </p:nvSpPr>
          <p:spPr>
            <a:xfrm>
              <a:off x="5390402" y="539351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1574D68-71FE-4543-9E6D-6FB2601FD5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4"/>
          <a:stretch/>
        </p:blipFill>
        <p:spPr>
          <a:xfrm>
            <a:off x="6715124" y="244111"/>
            <a:ext cx="5248275" cy="3219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4C1126F-A776-46C0-94D1-7C58DC949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538" y="412230"/>
            <a:ext cx="5322560" cy="157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9FF60-96C4-4194-9FF2-DE4D7119AFAB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</p:spTree>
    <p:extLst>
      <p:ext uri="{BB962C8B-B14F-4D97-AF65-F5344CB8AC3E}">
        <p14:creationId xmlns:p14="http://schemas.microsoft.com/office/powerpoint/2010/main" val="232123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38894C-E392-4E2E-9491-A4CB6536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F05A0D-10E3-487B-9841-C6B1796FB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4"/>
          <a:stretch/>
        </p:blipFill>
        <p:spPr>
          <a:xfrm>
            <a:off x="6715124" y="244111"/>
            <a:ext cx="5248275" cy="32196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26B72D-075B-4610-8B91-E0F6F9CA7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538" y="412230"/>
            <a:ext cx="5322560" cy="1576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5D3F70-C813-4774-BEC4-5B1C3925BF0E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</p:spTree>
    <p:extLst>
      <p:ext uri="{BB962C8B-B14F-4D97-AF65-F5344CB8AC3E}">
        <p14:creationId xmlns:p14="http://schemas.microsoft.com/office/powerpoint/2010/main" val="39946879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EACC2D-4760-4282-8A3E-6C35C5402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71D66C-0B9E-4A5D-82C4-CC88B40F81B7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344422A-AE41-4707-9EF2-B6A5BEDFB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538" y="250040"/>
            <a:ext cx="5345488" cy="32437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CC41F42-7EAC-489F-8064-B2BB09311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190" y="414529"/>
            <a:ext cx="5321836" cy="1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01B25C-1A6B-4698-A02D-C695B4092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B4F1772-0D3D-47EB-9CCD-5C3F90221562}"/>
              </a:ext>
            </a:extLst>
          </p:cNvPr>
          <p:cNvGrpSpPr/>
          <p:nvPr/>
        </p:nvGrpSpPr>
        <p:grpSpPr>
          <a:xfrm>
            <a:off x="2276028" y="3357659"/>
            <a:ext cx="8856324" cy="3662531"/>
            <a:chOff x="2373330" y="3429000"/>
            <a:chExt cx="8856324" cy="3662531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2AEFD992-90B0-43A2-B21E-8A48560DF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3330" y="3429000"/>
              <a:ext cx="8856324" cy="1844532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C11B797D-B25E-4C4E-859C-71A88393C859}"/>
                </a:ext>
              </a:extLst>
            </p:cNvPr>
            <p:cNvSpPr/>
            <p:nvPr/>
          </p:nvSpPr>
          <p:spPr>
            <a:xfrm>
              <a:off x="5936322" y="5288079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6E724BE-3AEA-4910-B502-5D155A606F9D}"/>
                </a:ext>
              </a:extLst>
            </p:cNvPr>
            <p:cNvSpPr/>
            <p:nvPr/>
          </p:nvSpPr>
          <p:spPr>
            <a:xfrm>
              <a:off x="5431499" y="6081881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44DC293-F421-4897-8924-76FA1C8856C1}"/>
              </a:ext>
            </a:extLst>
          </p:cNvPr>
          <p:cNvSpPr txBox="1"/>
          <p:nvPr/>
        </p:nvSpPr>
        <p:spPr>
          <a:xfrm>
            <a:off x="6680538" y="625525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8928C99-7E5F-465F-80F3-8459695B3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"/>
          <a:stretch/>
        </p:blipFill>
        <p:spPr>
          <a:xfrm>
            <a:off x="6703466" y="250040"/>
            <a:ext cx="5322560" cy="32437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76940FD-515C-476B-ACFF-54A1B170C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190" y="414529"/>
            <a:ext cx="5321836" cy="1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8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2413</TotalTime>
  <Words>1375</Words>
  <Application>Microsoft Office PowerPoint</Application>
  <PresentationFormat>Широкоэкранный</PresentationFormat>
  <Paragraphs>530</Paragraphs>
  <Slides>123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123</vt:i4>
      </vt:variant>
    </vt:vector>
  </HeadingPairs>
  <TitlesOfParts>
    <vt:vector size="131" baseType="lpstr">
      <vt:lpstr>HelveticaNeue LT CYR 57 Cond</vt:lpstr>
      <vt:lpstr>Menlo</vt:lpstr>
      <vt:lpstr>Calibri</vt:lpstr>
      <vt:lpstr>Arial</vt:lpstr>
      <vt:lpstr>Cormorant</vt:lpstr>
      <vt:lpstr>Calibri Light</vt:lpstr>
      <vt:lpstr>Cascadia Code Light</vt:lpstr>
      <vt:lpstr>Тема Office</vt:lpstr>
      <vt:lpstr>Архитектуры процессорных систем</vt:lpstr>
      <vt:lpstr>План лекции</vt:lpstr>
      <vt:lpstr>Презентация PowerPoint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Микроархитектуры</vt:lpstr>
      <vt:lpstr>Особенности архитектуры RISC-V</vt:lpstr>
      <vt:lpstr>RISC-V инструкции</vt:lpstr>
      <vt:lpstr>Набор инструкций RISC-V</vt:lpstr>
      <vt:lpstr>Кодирование инструкций RISC-V</vt:lpstr>
      <vt:lpstr>Кодирование инструкций RISC-V</vt:lpstr>
      <vt:lpstr>Пример программы RISC-V</vt:lpstr>
      <vt:lpstr>Представление программы в памяти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Набор инструкций RISC-V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Дешифратор инструкций</vt:lpstr>
      <vt:lpstr>Презентация PowerPoint</vt:lpstr>
      <vt:lpstr>Оценка производительности</vt:lpstr>
      <vt:lpstr>Презентация PowerPoint</vt:lpstr>
      <vt:lpstr>Оценка производительности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Обобщенная структура</vt:lpstr>
      <vt:lpstr>Конечный автомат</vt:lpstr>
      <vt:lpstr>УУ с жесткой структурой</vt:lpstr>
      <vt:lpstr>Устройство с микропрограммным управлением</vt:lpstr>
      <vt:lpstr>Устройство с микропрограммным управлением</vt:lpstr>
      <vt:lpstr>Горизонтальное микропрограммирование</vt:lpstr>
      <vt:lpstr>Вертикальное микропрограммирование</vt:lpstr>
      <vt:lpstr>Квази-вертикальное микропрограммирование</vt:lpstr>
      <vt:lpstr>Устройство с микропрограммным управлением</vt:lpstr>
      <vt:lpstr>УМУ с принудительной адресацией</vt:lpstr>
      <vt:lpstr>УМУ с естественной адресацией</vt:lpstr>
      <vt:lpstr>Презентация PowerPoint</vt:lpstr>
      <vt:lpstr>Оценка производительности</vt:lpstr>
      <vt:lpstr>Оценка производительности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Однотактный процессор</dc:title>
  <dc:creator>Михаил Попов</dc:creator>
  <cp:lastModifiedBy>Андрей Солодовников</cp:lastModifiedBy>
  <cp:revision>11</cp:revision>
  <dcterms:created xsi:type="dcterms:W3CDTF">2019-10-07T16:25:35Z</dcterms:created>
  <dcterms:modified xsi:type="dcterms:W3CDTF">2024-03-07T12:06:56Z</dcterms:modified>
</cp:coreProperties>
</file>